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3"/>
  </p:notesMasterIdLst>
  <p:handoutMasterIdLst>
    <p:handoutMasterId r:id="rId24"/>
  </p:handout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7" r:id="rId14"/>
    <p:sldId id="269" r:id="rId15"/>
    <p:sldId id="270" r:id="rId16"/>
    <p:sldId id="272" r:id="rId17"/>
    <p:sldId id="273" r:id="rId18"/>
    <p:sldId id="274" r:id="rId19"/>
    <p:sldId id="275" r:id="rId20"/>
    <p:sldId id="276" r:id="rId21"/>
    <p:sldId id="271"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9900"/>
    <a:srgbClr val="FF33CC"/>
    <a:srgbClr val="FF66FF"/>
    <a:srgbClr val="00FF00"/>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p:cViewPr varScale="1">
        <p:scale>
          <a:sx n="45" d="100"/>
          <a:sy n="45" d="100"/>
        </p:scale>
        <p:origin x="1254" y="30"/>
      </p:cViewPr>
      <p:guideLst>
        <p:guide orient="horz" pos="2160"/>
        <p:guide pos="2880"/>
      </p:guideLst>
    </p:cSldViewPr>
  </p:slideViewPr>
  <p:notesTextViewPr>
    <p:cViewPr>
      <p:scale>
        <a:sx n="100" d="100"/>
        <a:sy n="100" d="100"/>
      </p:scale>
      <p:origin x="0" y="0"/>
    </p:cViewPr>
  </p:notesTextViewPr>
  <p:notesViewPr>
    <p:cSldViewPr>
      <p:cViewPr varScale="1">
        <p:scale>
          <a:sx n="83" d="100"/>
          <a:sy n="83" d="100"/>
        </p:scale>
        <p:origin x="-2040"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A1A0E8A-9B36-4B3C-9933-5CFB0CFF906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2C9F05EA-14F0-44EE-90FA-4EB78D82527D}"/>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cs typeface="Arial" charset="0"/>
              </a:defRPr>
            </a:lvl1pPr>
          </a:lstStyle>
          <a:p>
            <a:pPr>
              <a:defRPr/>
            </a:pPr>
            <a:fld id="{D5E28C35-CA5C-40EC-882E-120D996B7493}" type="datetimeFigureOut">
              <a:rPr lang="en-US"/>
              <a:pPr>
                <a:defRPr/>
              </a:pPr>
              <a:t>9/30/2025</a:t>
            </a:fld>
            <a:endParaRPr lang="en-US"/>
          </a:p>
        </p:txBody>
      </p:sp>
      <p:sp>
        <p:nvSpPr>
          <p:cNvPr id="4" name="Footer Placeholder 3">
            <a:extLst>
              <a:ext uri="{FF2B5EF4-FFF2-40B4-BE49-F238E27FC236}">
                <a16:creationId xmlns:a16="http://schemas.microsoft.com/office/drawing/2014/main" id="{5C6BCCAF-FC14-41F5-98FF-FDB18F516FF8}"/>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DD1A3BA-92CD-41C4-8705-C0E83230F4B2}"/>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9F4095EE-90A1-4128-9067-8A8B273578EA}"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1911742D-4842-4060-ACD9-D8B5794B13B3}"/>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82947" name="Rectangle 3">
            <a:extLst>
              <a:ext uri="{FF2B5EF4-FFF2-40B4-BE49-F238E27FC236}">
                <a16:creationId xmlns:a16="http://schemas.microsoft.com/office/drawing/2014/main" id="{CE97BA53-D28B-4350-BB95-242EA98E322C}"/>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3076" name="Rectangle 4">
            <a:extLst>
              <a:ext uri="{FF2B5EF4-FFF2-40B4-BE49-F238E27FC236}">
                <a16:creationId xmlns:a16="http://schemas.microsoft.com/office/drawing/2014/main" id="{7FF34ACF-21E4-41E0-856B-C0E804861060}"/>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9" name="Rectangle 5">
            <a:extLst>
              <a:ext uri="{FF2B5EF4-FFF2-40B4-BE49-F238E27FC236}">
                <a16:creationId xmlns:a16="http://schemas.microsoft.com/office/drawing/2014/main" id="{94EE7352-1F0E-47F9-96C7-BAEEB7C63A16}"/>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2950" name="Rectangle 6">
            <a:extLst>
              <a:ext uri="{FF2B5EF4-FFF2-40B4-BE49-F238E27FC236}">
                <a16:creationId xmlns:a16="http://schemas.microsoft.com/office/drawing/2014/main" id="{86269A06-C0BB-4CBC-81E9-43628580BE04}"/>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82951" name="Rectangle 7">
            <a:extLst>
              <a:ext uri="{FF2B5EF4-FFF2-40B4-BE49-F238E27FC236}">
                <a16:creationId xmlns:a16="http://schemas.microsoft.com/office/drawing/2014/main" id="{546B65BF-17A8-4EC9-A02B-5F84C578500C}"/>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BC393CEA-88A8-4D0C-AE1A-E3C2905F00B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a:extLst>
              <a:ext uri="{FF2B5EF4-FFF2-40B4-BE49-F238E27FC236}">
                <a16:creationId xmlns:a16="http://schemas.microsoft.com/office/drawing/2014/main" id="{5D2ED170-556B-4297-BFC9-43C750BF316F}"/>
              </a:ext>
            </a:extLst>
          </p:cNvPr>
          <p:cNvSpPr>
            <a:spLocks noChangeShapeType="1"/>
          </p:cNvSpPr>
          <p:nvPr/>
        </p:nvSpPr>
        <p:spPr bwMode="auto">
          <a:xfrm>
            <a:off x="7315200" y="1066800"/>
            <a:ext cx="0" cy="44958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MY"/>
          </a:p>
        </p:txBody>
      </p:sp>
      <p:grpSp>
        <p:nvGrpSpPr>
          <p:cNvPr id="5" name="Group 8">
            <a:extLst>
              <a:ext uri="{FF2B5EF4-FFF2-40B4-BE49-F238E27FC236}">
                <a16:creationId xmlns:a16="http://schemas.microsoft.com/office/drawing/2014/main" id="{FB4DC48F-C647-4EBD-9331-E279261B1719}"/>
              </a:ext>
            </a:extLst>
          </p:cNvPr>
          <p:cNvGrpSpPr>
            <a:grpSpLocks/>
          </p:cNvGrpSpPr>
          <p:nvPr/>
        </p:nvGrpSpPr>
        <p:grpSpPr bwMode="auto">
          <a:xfrm>
            <a:off x="7493000" y="2992438"/>
            <a:ext cx="1338263" cy="2189162"/>
            <a:chOff x="4704" y="1885"/>
            <a:chExt cx="843" cy="1379"/>
          </a:xfrm>
        </p:grpSpPr>
        <p:sp>
          <p:nvSpPr>
            <p:cNvPr id="6" name="Oval 9">
              <a:extLst>
                <a:ext uri="{FF2B5EF4-FFF2-40B4-BE49-F238E27FC236}">
                  <a16:creationId xmlns:a16="http://schemas.microsoft.com/office/drawing/2014/main" id="{A2D3D8B5-0103-4A07-8015-5B7AD02C05DC}"/>
                </a:ext>
              </a:extLst>
            </p:cNvPr>
            <p:cNvSpPr>
              <a:spLocks noChangeArrowheads="1"/>
            </p:cNvSpPr>
            <p:nvPr/>
          </p:nvSpPr>
          <p:spPr bwMode="auto">
            <a:xfrm>
              <a:off x="4704"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7" name="Oval 10">
              <a:extLst>
                <a:ext uri="{FF2B5EF4-FFF2-40B4-BE49-F238E27FC236}">
                  <a16:creationId xmlns:a16="http://schemas.microsoft.com/office/drawing/2014/main" id="{182311F9-6689-42CF-943A-371A66D00E35}"/>
                </a:ext>
              </a:extLst>
            </p:cNvPr>
            <p:cNvSpPr>
              <a:spLocks noChangeArrowheads="1"/>
            </p:cNvSpPr>
            <p:nvPr/>
          </p:nvSpPr>
          <p:spPr bwMode="auto">
            <a:xfrm>
              <a:off x="4883"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8" name="Oval 11">
              <a:extLst>
                <a:ext uri="{FF2B5EF4-FFF2-40B4-BE49-F238E27FC236}">
                  <a16:creationId xmlns:a16="http://schemas.microsoft.com/office/drawing/2014/main" id="{38779779-CA53-438F-B681-B41BA0C088F0}"/>
                </a:ext>
              </a:extLst>
            </p:cNvPr>
            <p:cNvSpPr>
              <a:spLocks noChangeArrowheads="1"/>
            </p:cNvSpPr>
            <p:nvPr/>
          </p:nvSpPr>
          <p:spPr bwMode="auto">
            <a:xfrm>
              <a:off x="5062" y="1885"/>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9" name="Oval 12">
              <a:extLst>
                <a:ext uri="{FF2B5EF4-FFF2-40B4-BE49-F238E27FC236}">
                  <a16:creationId xmlns:a16="http://schemas.microsoft.com/office/drawing/2014/main" id="{155AC0F5-B5D4-49F8-A749-1A212F449147}"/>
                </a:ext>
              </a:extLst>
            </p:cNvPr>
            <p:cNvSpPr>
              <a:spLocks noChangeArrowheads="1"/>
            </p:cNvSpPr>
            <p:nvPr/>
          </p:nvSpPr>
          <p:spPr bwMode="auto">
            <a:xfrm>
              <a:off x="4704"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 name="Oval 13">
              <a:extLst>
                <a:ext uri="{FF2B5EF4-FFF2-40B4-BE49-F238E27FC236}">
                  <a16:creationId xmlns:a16="http://schemas.microsoft.com/office/drawing/2014/main" id="{1D9E4C73-4362-4B69-A801-D8F5B2AF16E7}"/>
                </a:ext>
              </a:extLst>
            </p:cNvPr>
            <p:cNvSpPr>
              <a:spLocks noChangeArrowheads="1"/>
            </p:cNvSpPr>
            <p:nvPr/>
          </p:nvSpPr>
          <p:spPr bwMode="auto">
            <a:xfrm>
              <a:off x="4883"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1" name="Oval 14">
              <a:extLst>
                <a:ext uri="{FF2B5EF4-FFF2-40B4-BE49-F238E27FC236}">
                  <a16:creationId xmlns:a16="http://schemas.microsoft.com/office/drawing/2014/main" id="{9DB8AFCF-3411-485D-8CFD-FFF592999133}"/>
                </a:ext>
              </a:extLst>
            </p:cNvPr>
            <p:cNvSpPr>
              <a:spLocks noChangeArrowheads="1"/>
            </p:cNvSpPr>
            <p:nvPr/>
          </p:nvSpPr>
          <p:spPr bwMode="auto">
            <a:xfrm>
              <a:off x="5062" y="2064"/>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2" name="Oval 15">
              <a:extLst>
                <a:ext uri="{FF2B5EF4-FFF2-40B4-BE49-F238E27FC236}">
                  <a16:creationId xmlns:a16="http://schemas.microsoft.com/office/drawing/2014/main" id="{95527E12-53B1-4708-A6E5-9B676275472F}"/>
                </a:ext>
              </a:extLst>
            </p:cNvPr>
            <p:cNvSpPr>
              <a:spLocks noChangeArrowheads="1"/>
            </p:cNvSpPr>
            <p:nvPr/>
          </p:nvSpPr>
          <p:spPr bwMode="auto">
            <a:xfrm>
              <a:off x="5241" y="2064"/>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3" name="Oval 16">
              <a:extLst>
                <a:ext uri="{FF2B5EF4-FFF2-40B4-BE49-F238E27FC236}">
                  <a16:creationId xmlns:a16="http://schemas.microsoft.com/office/drawing/2014/main" id="{205A3923-2F7B-4955-A115-7EB3515C145A}"/>
                </a:ext>
              </a:extLst>
            </p:cNvPr>
            <p:cNvSpPr>
              <a:spLocks noChangeArrowheads="1"/>
            </p:cNvSpPr>
            <p:nvPr/>
          </p:nvSpPr>
          <p:spPr bwMode="auto">
            <a:xfrm>
              <a:off x="4704"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4" name="Oval 17">
              <a:extLst>
                <a:ext uri="{FF2B5EF4-FFF2-40B4-BE49-F238E27FC236}">
                  <a16:creationId xmlns:a16="http://schemas.microsoft.com/office/drawing/2014/main" id="{F95B174C-CB44-4037-A03B-1F1978BBF166}"/>
                </a:ext>
              </a:extLst>
            </p:cNvPr>
            <p:cNvSpPr>
              <a:spLocks noChangeArrowheads="1"/>
            </p:cNvSpPr>
            <p:nvPr/>
          </p:nvSpPr>
          <p:spPr bwMode="auto">
            <a:xfrm>
              <a:off x="4883" y="2243"/>
              <a:ext cx="127" cy="12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5" name="Oval 18">
              <a:extLst>
                <a:ext uri="{FF2B5EF4-FFF2-40B4-BE49-F238E27FC236}">
                  <a16:creationId xmlns:a16="http://schemas.microsoft.com/office/drawing/2014/main" id="{9BD6BF32-50C1-4332-BE0C-BEF1DF81FA14}"/>
                </a:ext>
              </a:extLst>
            </p:cNvPr>
            <p:cNvSpPr>
              <a:spLocks noChangeArrowheads="1"/>
            </p:cNvSpPr>
            <p:nvPr/>
          </p:nvSpPr>
          <p:spPr bwMode="auto">
            <a:xfrm>
              <a:off x="5062"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6" name="Oval 19">
              <a:extLst>
                <a:ext uri="{FF2B5EF4-FFF2-40B4-BE49-F238E27FC236}">
                  <a16:creationId xmlns:a16="http://schemas.microsoft.com/office/drawing/2014/main" id="{287B0291-311F-4D74-9A99-3A347EEBB5FC}"/>
                </a:ext>
              </a:extLst>
            </p:cNvPr>
            <p:cNvSpPr>
              <a:spLocks noChangeArrowheads="1"/>
            </p:cNvSpPr>
            <p:nvPr/>
          </p:nvSpPr>
          <p:spPr bwMode="auto">
            <a:xfrm>
              <a:off x="5241" y="2243"/>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7" name="Oval 20">
              <a:extLst>
                <a:ext uri="{FF2B5EF4-FFF2-40B4-BE49-F238E27FC236}">
                  <a16:creationId xmlns:a16="http://schemas.microsoft.com/office/drawing/2014/main" id="{4EB44619-F160-4247-94DD-FD73C1989B6D}"/>
                </a:ext>
              </a:extLst>
            </p:cNvPr>
            <p:cNvSpPr>
              <a:spLocks noChangeArrowheads="1"/>
            </p:cNvSpPr>
            <p:nvPr/>
          </p:nvSpPr>
          <p:spPr bwMode="auto">
            <a:xfrm>
              <a:off x="5420" y="2243"/>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8" name="Oval 21">
              <a:extLst>
                <a:ext uri="{FF2B5EF4-FFF2-40B4-BE49-F238E27FC236}">
                  <a16:creationId xmlns:a16="http://schemas.microsoft.com/office/drawing/2014/main" id="{BB42734C-E6C7-423B-A7E0-380656B85625}"/>
                </a:ext>
              </a:extLst>
            </p:cNvPr>
            <p:cNvSpPr>
              <a:spLocks noChangeArrowheads="1"/>
            </p:cNvSpPr>
            <p:nvPr/>
          </p:nvSpPr>
          <p:spPr bwMode="auto">
            <a:xfrm>
              <a:off x="4704" y="2421"/>
              <a:ext cx="127" cy="128"/>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9" name="Oval 22">
              <a:extLst>
                <a:ext uri="{FF2B5EF4-FFF2-40B4-BE49-F238E27FC236}">
                  <a16:creationId xmlns:a16="http://schemas.microsoft.com/office/drawing/2014/main" id="{D2C3BBA5-4B87-46EA-87A7-E0A54153B8D7}"/>
                </a:ext>
              </a:extLst>
            </p:cNvPr>
            <p:cNvSpPr>
              <a:spLocks noChangeArrowheads="1"/>
            </p:cNvSpPr>
            <p:nvPr/>
          </p:nvSpPr>
          <p:spPr bwMode="auto">
            <a:xfrm>
              <a:off x="4883"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0" name="Oval 23">
              <a:extLst>
                <a:ext uri="{FF2B5EF4-FFF2-40B4-BE49-F238E27FC236}">
                  <a16:creationId xmlns:a16="http://schemas.microsoft.com/office/drawing/2014/main" id="{9DBEE83C-5A44-457B-BB49-796A06F83613}"/>
                </a:ext>
              </a:extLst>
            </p:cNvPr>
            <p:cNvSpPr>
              <a:spLocks noChangeArrowheads="1"/>
            </p:cNvSpPr>
            <p:nvPr/>
          </p:nvSpPr>
          <p:spPr bwMode="auto">
            <a:xfrm>
              <a:off x="5062" y="2421"/>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1" name="Oval 24">
              <a:extLst>
                <a:ext uri="{FF2B5EF4-FFF2-40B4-BE49-F238E27FC236}">
                  <a16:creationId xmlns:a16="http://schemas.microsoft.com/office/drawing/2014/main" id="{EE583826-411E-4E5D-A8E8-F62943E4A40F}"/>
                </a:ext>
              </a:extLst>
            </p:cNvPr>
            <p:cNvSpPr>
              <a:spLocks noChangeArrowheads="1"/>
            </p:cNvSpPr>
            <p:nvPr/>
          </p:nvSpPr>
          <p:spPr bwMode="auto">
            <a:xfrm>
              <a:off x="5241" y="2421"/>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2" name="Oval 25">
              <a:extLst>
                <a:ext uri="{FF2B5EF4-FFF2-40B4-BE49-F238E27FC236}">
                  <a16:creationId xmlns:a16="http://schemas.microsoft.com/office/drawing/2014/main" id="{4692E013-0B6B-4658-BDE5-19B88F7E376F}"/>
                </a:ext>
              </a:extLst>
            </p:cNvPr>
            <p:cNvSpPr>
              <a:spLocks noChangeArrowheads="1"/>
            </p:cNvSpPr>
            <p:nvPr/>
          </p:nvSpPr>
          <p:spPr bwMode="auto">
            <a:xfrm>
              <a:off x="4704"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3" name="Oval 26">
              <a:extLst>
                <a:ext uri="{FF2B5EF4-FFF2-40B4-BE49-F238E27FC236}">
                  <a16:creationId xmlns:a16="http://schemas.microsoft.com/office/drawing/2014/main" id="{7B2A956E-C268-41D0-A042-3700C5353D52}"/>
                </a:ext>
              </a:extLst>
            </p:cNvPr>
            <p:cNvSpPr>
              <a:spLocks noChangeArrowheads="1"/>
            </p:cNvSpPr>
            <p:nvPr/>
          </p:nvSpPr>
          <p:spPr bwMode="auto">
            <a:xfrm>
              <a:off x="4883" y="2600"/>
              <a:ext cx="127" cy="128"/>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4" name="Oval 27">
              <a:extLst>
                <a:ext uri="{FF2B5EF4-FFF2-40B4-BE49-F238E27FC236}">
                  <a16:creationId xmlns:a16="http://schemas.microsoft.com/office/drawing/2014/main" id="{C4E93F8D-881C-4EFF-9E71-59E6541C94EF}"/>
                </a:ext>
              </a:extLst>
            </p:cNvPr>
            <p:cNvSpPr>
              <a:spLocks noChangeArrowheads="1"/>
            </p:cNvSpPr>
            <p:nvPr/>
          </p:nvSpPr>
          <p:spPr bwMode="auto">
            <a:xfrm>
              <a:off x="5062"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5" name="Oval 28">
              <a:extLst>
                <a:ext uri="{FF2B5EF4-FFF2-40B4-BE49-F238E27FC236}">
                  <a16:creationId xmlns:a16="http://schemas.microsoft.com/office/drawing/2014/main" id="{E6641900-B997-465D-8180-1775C50447E9}"/>
                </a:ext>
              </a:extLst>
            </p:cNvPr>
            <p:cNvSpPr>
              <a:spLocks noChangeArrowheads="1"/>
            </p:cNvSpPr>
            <p:nvPr/>
          </p:nvSpPr>
          <p:spPr bwMode="auto">
            <a:xfrm>
              <a:off x="5241" y="2600"/>
              <a:ext cx="127" cy="128"/>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6" name="Oval 29">
              <a:extLst>
                <a:ext uri="{FF2B5EF4-FFF2-40B4-BE49-F238E27FC236}">
                  <a16:creationId xmlns:a16="http://schemas.microsoft.com/office/drawing/2014/main" id="{7CC2BFA7-08F4-412D-9464-0FFE7FCD29C4}"/>
                </a:ext>
              </a:extLst>
            </p:cNvPr>
            <p:cNvSpPr>
              <a:spLocks noChangeArrowheads="1"/>
            </p:cNvSpPr>
            <p:nvPr/>
          </p:nvSpPr>
          <p:spPr bwMode="auto">
            <a:xfrm>
              <a:off x="5420" y="2600"/>
              <a:ext cx="127" cy="128"/>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7" name="Oval 30">
              <a:extLst>
                <a:ext uri="{FF2B5EF4-FFF2-40B4-BE49-F238E27FC236}">
                  <a16:creationId xmlns:a16="http://schemas.microsoft.com/office/drawing/2014/main" id="{C79CFCA4-6BBD-4CBF-A38F-E2DBDDA73D81}"/>
                </a:ext>
              </a:extLst>
            </p:cNvPr>
            <p:cNvSpPr>
              <a:spLocks noChangeArrowheads="1"/>
            </p:cNvSpPr>
            <p:nvPr/>
          </p:nvSpPr>
          <p:spPr bwMode="auto">
            <a:xfrm>
              <a:off x="4704" y="2779"/>
              <a:ext cx="127" cy="12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8" name="Oval 31">
              <a:extLst>
                <a:ext uri="{FF2B5EF4-FFF2-40B4-BE49-F238E27FC236}">
                  <a16:creationId xmlns:a16="http://schemas.microsoft.com/office/drawing/2014/main" id="{00F7CFA7-E7F2-433B-A898-E8CAE4B76862}"/>
                </a:ext>
              </a:extLst>
            </p:cNvPr>
            <p:cNvSpPr>
              <a:spLocks noChangeArrowheads="1"/>
            </p:cNvSpPr>
            <p:nvPr/>
          </p:nvSpPr>
          <p:spPr bwMode="auto">
            <a:xfrm>
              <a:off x="4883"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9" name="Oval 32">
              <a:extLst>
                <a:ext uri="{FF2B5EF4-FFF2-40B4-BE49-F238E27FC236}">
                  <a16:creationId xmlns:a16="http://schemas.microsoft.com/office/drawing/2014/main" id="{EF736692-9DB8-48A7-9301-66BE6C16D9CC}"/>
                </a:ext>
              </a:extLst>
            </p:cNvPr>
            <p:cNvSpPr>
              <a:spLocks noChangeArrowheads="1"/>
            </p:cNvSpPr>
            <p:nvPr/>
          </p:nvSpPr>
          <p:spPr bwMode="auto">
            <a:xfrm>
              <a:off x="5062" y="2779"/>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0" name="Oval 33">
              <a:extLst>
                <a:ext uri="{FF2B5EF4-FFF2-40B4-BE49-F238E27FC236}">
                  <a16:creationId xmlns:a16="http://schemas.microsoft.com/office/drawing/2014/main" id="{821254F5-2956-4CAD-B6F6-5C68D7286EA5}"/>
                </a:ext>
              </a:extLst>
            </p:cNvPr>
            <p:cNvSpPr>
              <a:spLocks noChangeArrowheads="1"/>
            </p:cNvSpPr>
            <p:nvPr/>
          </p:nvSpPr>
          <p:spPr bwMode="auto">
            <a:xfrm>
              <a:off x="5241" y="2779"/>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1" name="Oval 34">
              <a:extLst>
                <a:ext uri="{FF2B5EF4-FFF2-40B4-BE49-F238E27FC236}">
                  <a16:creationId xmlns:a16="http://schemas.microsoft.com/office/drawing/2014/main" id="{AFC4E2E4-6D87-4130-82DC-EBEB7218BB31}"/>
                </a:ext>
              </a:extLst>
            </p:cNvPr>
            <p:cNvSpPr>
              <a:spLocks noChangeArrowheads="1"/>
            </p:cNvSpPr>
            <p:nvPr/>
          </p:nvSpPr>
          <p:spPr bwMode="auto">
            <a:xfrm>
              <a:off x="4704"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2" name="Oval 35">
              <a:extLst>
                <a:ext uri="{FF2B5EF4-FFF2-40B4-BE49-F238E27FC236}">
                  <a16:creationId xmlns:a16="http://schemas.microsoft.com/office/drawing/2014/main" id="{E67563FE-7EF8-45D6-8421-B50C0708FC9E}"/>
                </a:ext>
              </a:extLst>
            </p:cNvPr>
            <p:cNvSpPr>
              <a:spLocks noChangeArrowheads="1"/>
            </p:cNvSpPr>
            <p:nvPr/>
          </p:nvSpPr>
          <p:spPr bwMode="auto">
            <a:xfrm>
              <a:off x="4883" y="2958"/>
              <a:ext cx="127" cy="127"/>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3" name="Oval 36">
              <a:extLst>
                <a:ext uri="{FF2B5EF4-FFF2-40B4-BE49-F238E27FC236}">
                  <a16:creationId xmlns:a16="http://schemas.microsoft.com/office/drawing/2014/main" id="{00E16C25-2AFF-4920-9537-7E5B2D05C785}"/>
                </a:ext>
              </a:extLst>
            </p:cNvPr>
            <p:cNvSpPr>
              <a:spLocks noChangeArrowheads="1"/>
            </p:cNvSpPr>
            <p:nvPr/>
          </p:nvSpPr>
          <p:spPr bwMode="auto">
            <a:xfrm>
              <a:off x="5062"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4" name="Oval 37">
              <a:extLst>
                <a:ext uri="{FF2B5EF4-FFF2-40B4-BE49-F238E27FC236}">
                  <a16:creationId xmlns:a16="http://schemas.microsoft.com/office/drawing/2014/main" id="{D637648F-937D-4662-B0AC-2414BADDB08C}"/>
                </a:ext>
              </a:extLst>
            </p:cNvPr>
            <p:cNvSpPr>
              <a:spLocks noChangeArrowheads="1"/>
            </p:cNvSpPr>
            <p:nvPr/>
          </p:nvSpPr>
          <p:spPr bwMode="auto">
            <a:xfrm>
              <a:off x="5241" y="2958"/>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5" name="Oval 38">
              <a:extLst>
                <a:ext uri="{FF2B5EF4-FFF2-40B4-BE49-F238E27FC236}">
                  <a16:creationId xmlns:a16="http://schemas.microsoft.com/office/drawing/2014/main" id="{61E50C7C-744D-4FF7-85B8-1B5013CB9368}"/>
                </a:ext>
              </a:extLst>
            </p:cNvPr>
            <p:cNvSpPr>
              <a:spLocks noChangeArrowheads="1"/>
            </p:cNvSpPr>
            <p:nvPr/>
          </p:nvSpPr>
          <p:spPr bwMode="auto">
            <a:xfrm>
              <a:off x="4883"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36" name="Oval 39">
              <a:extLst>
                <a:ext uri="{FF2B5EF4-FFF2-40B4-BE49-F238E27FC236}">
                  <a16:creationId xmlns:a16="http://schemas.microsoft.com/office/drawing/2014/main" id="{B1BE5A65-8FF2-435F-B8F0-10B4422E58DA}"/>
                </a:ext>
              </a:extLst>
            </p:cNvPr>
            <p:cNvSpPr>
              <a:spLocks noChangeArrowheads="1"/>
            </p:cNvSpPr>
            <p:nvPr/>
          </p:nvSpPr>
          <p:spPr bwMode="auto">
            <a:xfrm>
              <a:off x="5241" y="3137"/>
              <a:ext cx="127" cy="127"/>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grpSp>
      <p:sp>
        <p:nvSpPr>
          <p:cNvPr id="37" name="Line 40">
            <a:extLst>
              <a:ext uri="{FF2B5EF4-FFF2-40B4-BE49-F238E27FC236}">
                <a16:creationId xmlns:a16="http://schemas.microsoft.com/office/drawing/2014/main" id="{8D366D5C-1E00-4A11-9D5E-87A4D899155F}"/>
              </a:ext>
            </a:extLst>
          </p:cNvPr>
          <p:cNvSpPr>
            <a:spLocks noChangeShapeType="1"/>
          </p:cNvSpPr>
          <p:nvPr/>
        </p:nvSpPr>
        <p:spPr bwMode="auto">
          <a:xfrm>
            <a:off x="304800" y="2819400"/>
            <a:ext cx="8229600" cy="0"/>
          </a:xfrm>
          <a:prstGeom prst="line">
            <a:avLst/>
          </a:prstGeom>
          <a:noFill/>
          <a:ln w="6350">
            <a:solidFill>
              <a:schemeClr val="tx1"/>
            </a:solidFill>
            <a:round/>
            <a:headEnd/>
            <a:tailEnd/>
          </a:ln>
          <a:extLst>
            <a:ext uri="{909E8E84-426E-40DD-AFC4-6F175D3DCCD1}">
              <a14:hiddenFill xmlns:a14="http://schemas.microsoft.com/office/drawing/2010/main">
                <a:noFill/>
              </a14:hiddenFill>
            </a:ext>
          </a:extLst>
        </p:spPr>
        <p:txBody>
          <a:bodyPr/>
          <a:lstStyle/>
          <a:p>
            <a:endParaRPr lang="en-MY"/>
          </a:p>
        </p:txBody>
      </p:sp>
      <p:sp>
        <p:nvSpPr>
          <p:cNvPr id="93187"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a:t>Click to edit Master title style</a:t>
            </a:r>
          </a:p>
        </p:txBody>
      </p:sp>
      <p:sp>
        <p:nvSpPr>
          <p:cNvPr id="93188"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a:t>Click to edit Master subtitle style</a:t>
            </a:r>
          </a:p>
        </p:txBody>
      </p:sp>
      <p:sp>
        <p:nvSpPr>
          <p:cNvPr id="38" name="Rectangle 5">
            <a:extLst>
              <a:ext uri="{FF2B5EF4-FFF2-40B4-BE49-F238E27FC236}">
                <a16:creationId xmlns:a16="http://schemas.microsoft.com/office/drawing/2014/main" id="{60207FCF-3AFB-4E63-B114-BDCDCE1F3AB6}"/>
              </a:ext>
            </a:extLst>
          </p:cNvPr>
          <p:cNvSpPr>
            <a:spLocks noGrp="1" noChangeArrowheads="1"/>
          </p:cNvSpPr>
          <p:nvPr>
            <p:ph type="dt" sz="half" idx="10"/>
          </p:nvPr>
        </p:nvSpPr>
        <p:spPr/>
        <p:txBody>
          <a:bodyPr/>
          <a:lstStyle>
            <a:lvl1pPr>
              <a:defRPr/>
            </a:lvl1pPr>
          </a:lstStyle>
          <a:p>
            <a:pPr>
              <a:defRPr/>
            </a:pPr>
            <a:endParaRPr lang="en-US" altLang="en-US"/>
          </a:p>
        </p:txBody>
      </p:sp>
      <p:sp>
        <p:nvSpPr>
          <p:cNvPr id="39" name="Rectangle 6">
            <a:extLst>
              <a:ext uri="{FF2B5EF4-FFF2-40B4-BE49-F238E27FC236}">
                <a16:creationId xmlns:a16="http://schemas.microsoft.com/office/drawing/2014/main" id="{6AD44A43-E4AF-4D57-9E0D-65E6A2F599C7}"/>
              </a:ext>
            </a:extLst>
          </p:cNvPr>
          <p:cNvSpPr>
            <a:spLocks noGrp="1" noChangeArrowheads="1"/>
          </p:cNvSpPr>
          <p:nvPr>
            <p:ph type="ftr" sz="quarter" idx="11"/>
          </p:nvPr>
        </p:nvSpPr>
        <p:spPr/>
        <p:txBody>
          <a:bodyPr/>
          <a:lstStyle>
            <a:lvl1pPr>
              <a:defRPr/>
            </a:lvl1pPr>
          </a:lstStyle>
          <a:p>
            <a:pPr>
              <a:defRPr/>
            </a:pPr>
            <a:endParaRPr lang="en-US" altLang="en-US"/>
          </a:p>
        </p:txBody>
      </p:sp>
      <p:sp>
        <p:nvSpPr>
          <p:cNvPr id="40" name="Rectangle 7">
            <a:extLst>
              <a:ext uri="{FF2B5EF4-FFF2-40B4-BE49-F238E27FC236}">
                <a16:creationId xmlns:a16="http://schemas.microsoft.com/office/drawing/2014/main" id="{D1819195-6987-4A48-A958-C4EBA21900C5}"/>
              </a:ext>
            </a:extLst>
          </p:cNvPr>
          <p:cNvSpPr>
            <a:spLocks noGrp="1" noChangeArrowheads="1"/>
          </p:cNvSpPr>
          <p:nvPr>
            <p:ph type="sldNum" sz="quarter" idx="12"/>
          </p:nvPr>
        </p:nvSpPr>
        <p:spPr/>
        <p:txBody>
          <a:bodyPr/>
          <a:lstStyle>
            <a:lvl1pPr>
              <a:defRPr smtClean="0"/>
            </a:lvl1pPr>
          </a:lstStyle>
          <a:p>
            <a:pPr>
              <a:defRPr/>
            </a:pPr>
            <a:fld id="{ABF90991-E1CB-480B-9B4F-CAD7C5C7EB65}" type="slidenum">
              <a:rPr lang="en-US" altLang="en-US"/>
              <a:pPr>
                <a:defRPr/>
              </a:pPr>
              <a:t>‹#›</a:t>
            </a:fld>
            <a:endParaRPr lang="en-US" altLang="en-US"/>
          </a:p>
        </p:txBody>
      </p:sp>
    </p:spTree>
    <p:extLst>
      <p:ext uri="{BB962C8B-B14F-4D97-AF65-F5344CB8AC3E}">
        <p14:creationId xmlns:p14="http://schemas.microsoft.com/office/powerpoint/2010/main" val="195011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FB185E65-ED47-45B1-B9BD-9DA053277B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835AAC15-30AF-4667-9C79-3A491950C37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7B329505-3506-4671-AA6B-A405CAF6600B}"/>
              </a:ext>
            </a:extLst>
          </p:cNvPr>
          <p:cNvSpPr>
            <a:spLocks noGrp="1" noChangeArrowheads="1"/>
          </p:cNvSpPr>
          <p:nvPr>
            <p:ph type="sldNum" sz="quarter" idx="12"/>
          </p:nvPr>
        </p:nvSpPr>
        <p:spPr>
          <a:ln/>
        </p:spPr>
        <p:txBody>
          <a:bodyPr/>
          <a:lstStyle>
            <a:lvl1pPr>
              <a:defRPr/>
            </a:lvl1pPr>
          </a:lstStyle>
          <a:p>
            <a:pPr>
              <a:defRPr/>
            </a:pPr>
            <a:fld id="{28035155-5201-4DAE-B6E3-50CA9D8F853E}" type="slidenum">
              <a:rPr lang="en-US" altLang="en-US"/>
              <a:pPr>
                <a:defRPr/>
              </a:pPr>
              <a:t>‹#›</a:t>
            </a:fld>
            <a:endParaRPr lang="en-US" altLang="en-US"/>
          </a:p>
        </p:txBody>
      </p:sp>
    </p:spTree>
    <p:extLst>
      <p:ext uri="{BB962C8B-B14F-4D97-AF65-F5344CB8AC3E}">
        <p14:creationId xmlns:p14="http://schemas.microsoft.com/office/powerpoint/2010/main" val="3778132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8D560C1C-7ED9-4ED1-806F-AD30A07763C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2DE6A30B-33B1-4D85-BF96-084A8CDEC0F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49C033F1-8528-4E55-8008-47B8CF820556}"/>
              </a:ext>
            </a:extLst>
          </p:cNvPr>
          <p:cNvSpPr>
            <a:spLocks noGrp="1" noChangeArrowheads="1"/>
          </p:cNvSpPr>
          <p:nvPr>
            <p:ph type="sldNum" sz="quarter" idx="12"/>
          </p:nvPr>
        </p:nvSpPr>
        <p:spPr>
          <a:ln/>
        </p:spPr>
        <p:txBody>
          <a:bodyPr/>
          <a:lstStyle>
            <a:lvl1pPr>
              <a:defRPr/>
            </a:lvl1pPr>
          </a:lstStyle>
          <a:p>
            <a:pPr>
              <a:defRPr/>
            </a:pPr>
            <a:fld id="{8B2B90A4-F961-4F2E-BC1A-1458020F6B87}" type="slidenum">
              <a:rPr lang="en-US" altLang="en-US"/>
              <a:pPr>
                <a:defRPr/>
              </a:pPr>
              <a:t>‹#›</a:t>
            </a:fld>
            <a:endParaRPr lang="en-US" altLang="en-US"/>
          </a:p>
        </p:txBody>
      </p:sp>
    </p:spTree>
    <p:extLst>
      <p:ext uri="{BB962C8B-B14F-4D97-AF65-F5344CB8AC3E}">
        <p14:creationId xmlns:p14="http://schemas.microsoft.com/office/powerpoint/2010/main" val="337752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A1777607-B8EB-4D5D-8661-9C5082F22ED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81EAE5DF-366F-4B5C-9132-A978106E69C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2CE9538A-20E2-4A45-9414-70CE5552CB3B}"/>
              </a:ext>
            </a:extLst>
          </p:cNvPr>
          <p:cNvSpPr>
            <a:spLocks noGrp="1" noChangeArrowheads="1"/>
          </p:cNvSpPr>
          <p:nvPr>
            <p:ph type="sldNum" sz="quarter" idx="12"/>
          </p:nvPr>
        </p:nvSpPr>
        <p:spPr>
          <a:ln/>
        </p:spPr>
        <p:txBody>
          <a:bodyPr/>
          <a:lstStyle>
            <a:lvl1pPr>
              <a:defRPr/>
            </a:lvl1pPr>
          </a:lstStyle>
          <a:p>
            <a:pPr>
              <a:defRPr/>
            </a:pPr>
            <a:fld id="{40C95CFB-8616-4D48-87F7-13CF2D868C55}" type="slidenum">
              <a:rPr lang="en-US" altLang="en-US"/>
              <a:pPr>
                <a:defRPr/>
              </a:pPr>
              <a:t>‹#›</a:t>
            </a:fld>
            <a:endParaRPr lang="en-US" altLang="en-US"/>
          </a:p>
        </p:txBody>
      </p:sp>
    </p:spTree>
    <p:extLst>
      <p:ext uri="{BB962C8B-B14F-4D97-AF65-F5344CB8AC3E}">
        <p14:creationId xmlns:p14="http://schemas.microsoft.com/office/powerpoint/2010/main" val="41080160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Rectangle 5">
            <a:extLst>
              <a:ext uri="{FF2B5EF4-FFF2-40B4-BE49-F238E27FC236}">
                <a16:creationId xmlns:a16="http://schemas.microsoft.com/office/drawing/2014/main" id="{43733A71-0942-4C8D-9A8C-FE439CC5915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51EDC98F-CE73-4F86-9E2C-49229DD2B43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7">
            <a:extLst>
              <a:ext uri="{FF2B5EF4-FFF2-40B4-BE49-F238E27FC236}">
                <a16:creationId xmlns:a16="http://schemas.microsoft.com/office/drawing/2014/main" id="{EB042C82-21EC-4F52-B6E3-7C912447D535}"/>
              </a:ext>
            </a:extLst>
          </p:cNvPr>
          <p:cNvSpPr>
            <a:spLocks noGrp="1" noChangeArrowheads="1"/>
          </p:cNvSpPr>
          <p:nvPr>
            <p:ph type="sldNum" sz="quarter" idx="12"/>
          </p:nvPr>
        </p:nvSpPr>
        <p:spPr>
          <a:ln/>
        </p:spPr>
        <p:txBody>
          <a:bodyPr/>
          <a:lstStyle>
            <a:lvl1pPr>
              <a:defRPr/>
            </a:lvl1pPr>
          </a:lstStyle>
          <a:p>
            <a:pPr>
              <a:defRPr/>
            </a:pPr>
            <a:fld id="{46B909EB-D097-4A8E-B0CC-492A28EB1131}" type="slidenum">
              <a:rPr lang="en-US" altLang="en-US"/>
              <a:pPr>
                <a:defRPr/>
              </a:pPr>
              <a:t>‹#›</a:t>
            </a:fld>
            <a:endParaRPr lang="en-US" altLang="en-US"/>
          </a:p>
        </p:txBody>
      </p:sp>
    </p:spTree>
    <p:extLst>
      <p:ext uri="{BB962C8B-B14F-4D97-AF65-F5344CB8AC3E}">
        <p14:creationId xmlns:p14="http://schemas.microsoft.com/office/powerpoint/2010/main" val="1038289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583AFDC2-30E3-40A8-B152-D82097BA72E5}"/>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73EA757-0421-4D26-BE83-72E5E41048F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id="{70F31B68-250E-4667-88B3-0FC176BB40A9}"/>
              </a:ext>
            </a:extLst>
          </p:cNvPr>
          <p:cNvSpPr>
            <a:spLocks noGrp="1" noChangeArrowheads="1"/>
          </p:cNvSpPr>
          <p:nvPr>
            <p:ph type="sldNum" sz="quarter" idx="12"/>
          </p:nvPr>
        </p:nvSpPr>
        <p:spPr>
          <a:ln/>
        </p:spPr>
        <p:txBody>
          <a:bodyPr/>
          <a:lstStyle>
            <a:lvl1pPr>
              <a:defRPr/>
            </a:lvl1pPr>
          </a:lstStyle>
          <a:p>
            <a:pPr>
              <a:defRPr/>
            </a:pPr>
            <a:fld id="{99FB113E-B5D6-4ECA-B9F2-D588427213A9}" type="slidenum">
              <a:rPr lang="en-US" altLang="en-US"/>
              <a:pPr>
                <a:defRPr/>
              </a:pPr>
              <a:t>‹#›</a:t>
            </a:fld>
            <a:endParaRPr lang="en-US" altLang="en-US"/>
          </a:p>
        </p:txBody>
      </p:sp>
    </p:spTree>
    <p:extLst>
      <p:ext uri="{BB962C8B-B14F-4D97-AF65-F5344CB8AC3E}">
        <p14:creationId xmlns:p14="http://schemas.microsoft.com/office/powerpoint/2010/main" val="870143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29C82448-1F29-471F-8856-D12C3F07AD8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91E4C8A2-6244-42DE-AE0C-701BD8E93A7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7">
            <a:extLst>
              <a:ext uri="{FF2B5EF4-FFF2-40B4-BE49-F238E27FC236}">
                <a16:creationId xmlns:a16="http://schemas.microsoft.com/office/drawing/2014/main" id="{46F19787-AAA8-4B87-B4CC-4B01D87AF2D2}"/>
              </a:ext>
            </a:extLst>
          </p:cNvPr>
          <p:cNvSpPr>
            <a:spLocks noGrp="1" noChangeArrowheads="1"/>
          </p:cNvSpPr>
          <p:nvPr>
            <p:ph type="sldNum" sz="quarter" idx="12"/>
          </p:nvPr>
        </p:nvSpPr>
        <p:spPr>
          <a:ln/>
        </p:spPr>
        <p:txBody>
          <a:bodyPr/>
          <a:lstStyle>
            <a:lvl1pPr>
              <a:defRPr/>
            </a:lvl1pPr>
          </a:lstStyle>
          <a:p>
            <a:pPr>
              <a:defRPr/>
            </a:pPr>
            <a:fld id="{697600AF-51D1-4036-BDC3-39FCED25D5D1}" type="slidenum">
              <a:rPr lang="en-US" altLang="en-US"/>
              <a:pPr>
                <a:defRPr/>
              </a:pPr>
              <a:t>‹#›</a:t>
            </a:fld>
            <a:endParaRPr lang="en-US" altLang="en-US"/>
          </a:p>
        </p:txBody>
      </p:sp>
    </p:spTree>
    <p:extLst>
      <p:ext uri="{BB962C8B-B14F-4D97-AF65-F5344CB8AC3E}">
        <p14:creationId xmlns:p14="http://schemas.microsoft.com/office/powerpoint/2010/main" val="1409894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DD555993-6FD8-45F9-AC3F-A679827C170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0B0B5F6A-113B-47D3-9FC8-F891260DD9A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7">
            <a:extLst>
              <a:ext uri="{FF2B5EF4-FFF2-40B4-BE49-F238E27FC236}">
                <a16:creationId xmlns:a16="http://schemas.microsoft.com/office/drawing/2014/main" id="{6522646A-F9DD-456E-A7C1-FDF11A1F8F51}"/>
              </a:ext>
            </a:extLst>
          </p:cNvPr>
          <p:cNvSpPr>
            <a:spLocks noGrp="1" noChangeArrowheads="1"/>
          </p:cNvSpPr>
          <p:nvPr>
            <p:ph type="sldNum" sz="quarter" idx="12"/>
          </p:nvPr>
        </p:nvSpPr>
        <p:spPr>
          <a:ln/>
        </p:spPr>
        <p:txBody>
          <a:bodyPr/>
          <a:lstStyle>
            <a:lvl1pPr>
              <a:defRPr/>
            </a:lvl1pPr>
          </a:lstStyle>
          <a:p>
            <a:pPr>
              <a:defRPr/>
            </a:pPr>
            <a:fld id="{A8128A46-82A0-4A2D-ADF4-B5139B47D4A8}" type="slidenum">
              <a:rPr lang="en-US" altLang="en-US"/>
              <a:pPr>
                <a:defRPr/>
              </a:pPr>
              <a:t>‹#›</a:t>
            </a:fld>
            <a:endParaRPr lang="en-US" altLang="en-US"/>
          </a:p>
        </p:txBody>
      </p:sp>
    </p:spTree>
    <p:extLst>
      <p:ext uri="{BB962C8B-B14F-4D97-AF65-F5344CB8AC3E}">
        <p14:creationId xmlns:p14="http://schemas.microsoft.com/office/powerpoint/2010/main" val="1009337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CE6E466F-8DD6-4207-BDE1-A74BDDA4CF18}"/>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6">
            <a:extLst>
              <a:ext uri="{FF2B5EF4-FFF2-40B4-BE49-F238E27FC236}">
                <a16:creationId xmlns:a16="http://schemas.microsoft.com/office/drawing/2014/main" id="{79AD0706-FE9F-4906-B5F6-8F6B9E9D4470}"/>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7">
            <a:extLst>
              <a:ext uri="{FF2B5EF4-FFF2-40B4-BE49-F238E27FC236}">
                <a16:creationId xmlns:a16="http://schemas.microsoft.com/office/drawing/2014/main" id="{6FEE5601-0F79-4F00-BF95-AA60F6A455AC}"/>
              </a:ext>
            </a:extLst>
          </p:cNvPr>
          <p:cNvSpPr>
            <a:spLocks noGrp="1" noChangeArrowheads="1"/>
          </p:cNvSpPr>
          <p:nvPr>
            <p:ph type="sldNum" sz="quarter" idx="12"/>
          </p:nvPr>
        </p:nvSpPr>
        <p:spPr>
          <a:ln/>
        </p:spPr>
        <p:txBody>
          <a:bodyPr/>
          <a:lstStyle>
            <a:lvl1pPr>
              <a:defRPr/>
            </a:lvl1pPr>
          </a:lstStyle>
          <a:p>
            <a:pPr>
              <a:defRPr/>
            </a:pPr>
            <a:fld id="{01D2393E-3952-4494-ABF8-E2DADE4471E1}" type="slidenum">
              <a:rPr lang="en-US" altLang="en-US"/>
              <a:pPr>
                <a:defRPr/>
              </a:pPr>
              <a:t>‹#›</a:t>
            </a:fld>
            <a:endParaRPr lang="en-US" altLang="en-US"/>
          </a:p>
        </p:txBody>
      </p:sp>
    </p:spTree>
    <p:extLst>
      <p:ext uri="{BB962C8B-B14F-4D97-AF65-F5344CB8AC3E}">
        <p14:creationId xmlns:p14="http://schemas.microsoft.com/office/powerpoint/2010/main" val="2409934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5">
            <a:extLst>
              <a:ext uri="{FF2B5EF4-FFF2-40B4-BE49-F238E27FC236}">
                <a16:creationId xmlns:a16="http://schemas.microsoft.com/office/drawing/2014/main" id="{8460B5A5-24D9-47C8-A9D3-EEF88D677036}"/>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E0272935-54AE-47EC-A52E-638847D07C1F}"/>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id="{73988138-3CFD-46DB-A1A9-794C6448C3D7}"/>
              </a:ext>
            </a:extLst>
          </p:cNvPr>
          <p:cNvSpPr>
            <a:spLocks noGrp="1" noChangeArrowheads="1"/>
          </p:cNvSpPr>
          <p:nvPr>
            <p:ph type="sldNum" sz="quarter" idx="12"/>
          </p:nvPr>
        </p:nvSpPr>
        <p:spPr>
          <a:ln/>
        </p:spPr>
        <p:txBody>
          <a:bodyPr/>
          <a:lstStyle>
            <a:lvl1pPr>
              <a:defRPr/>
            </a:lvl1pPr>
          </a:lstStyle>
          <a:p>
            <a:pPr>
              <a:defRPr/>
            </a:pPr>
            <a:fld id="{6F82D259-8CBD-48C7-8FA2-92131B58C516}" type="slidenum">
              <a:rPr lang="en-US" altLang="en-US"/>
              <a:pPr>
                <a:defRPr/>
              </a:pPr>
              <a:t>‹#›</a:t>
            </a:fld>
            <a:endParaRPr lang="en-US" altLang="en-US"/>
          </a:p>
        </p:txBody>
      </p:sp>
    </p:spTree>
    <p:extLst>
      <p:ext uri="{BB962C8B-B14F-4D97-AF65-F5344CB8AC3E}">
        <p14:creationId xmlns:p14="http://schemas.microsoft.com/office/powerpoint/2010/main" val="1927717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Rectangle 5">
            <a:extLst>
              <a:ext uri="{FF2B5EF4-FFF2-40B4-BE49-F238E27FC236}">
                <a16:creationId xmlns:a16="http://schemas.microsoft.com/office/drawing/2014/main" id="{B2382CCD-0A7E-40B4-B0B2-ED0FB6239C7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3227EA6-16FD-4D2F-A144-E7BE6582A0B4}"/>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7">
            <a:extLst>
              <a:ext uri="{FF2B5EF4-FFF2-40B4-BE49-F238E27FC236}">
                <a16:creationId xmlns:a16="http://schemas.microsoft.com/office/drawing/2014/main" id="{35C84876-915D-4899-9AE7-E79FE923B0B3}"/>
              </a:ext>
            </a:extLst>
          </p:cNvPr>
          <p:cNvSpPr>
            <a:spLocks noGrp="1" noChangeArrowheads="1"/>
          </p:cNvSpPr>
          <p:nvPr>
            <p:ph type="sldNum" sz="quarter" idx="12"/>
          </p:nvPr>
        </p:nvSpPr>
        <p:spPr>
          <a:ln/>
        </p:spPr>
        <p:txBody>
          <a:bodyPr/>
          <a:lstStyle>
            <a:lvl1pPr>
              <a:defRPr/>
            </a:lvl1pPr>
          </a:lstStyle>
          <a:p>
            <a:pPr>
              <a:defRPr/>
            </a:pPr>
            <a:fld id="{7A94A1CB-5A79-44F2-8365-08AFC01FFAD0}" type="slidenum">
              <a:rPr lang="en-US" altLang="en-US"/>
              <a:pPr>
                <a:defRPr/>
              </a:pPr>
              <a:t>‹#›</a:t>
            </a:fld>
            <a:endParaRPr lang="en-US" altLang="en-US"/>
          </a:p>
        </p:txBody>
      </p:sp>
    </p:spTree>
    <p:extLst>
      <p:ext uri="{BB962C8B-B14F-4D97-AF65-F5344CB8AC3E}">
        <p14:creationId xmlns:p14="http://schemas.microsoft.com/office/powerpoint/2010/main" val="290521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a:extLst>
              <a:ext uri="{FF2B5EF4-FFF2-40B4-BE49-F238E27FC236}">
                <a16:creationId xmlns:a16="http://schemas.microsoft.com/office/drawing/2014/main" id="{DDAB74CE-CB9F-4D36-94EA-A4276A989EF3}"/>
              </a:ext>
            </a:extLst>
          </p:cNvPr>
          <p:cNvSpPr>
            <a:spLocks noChangeShapeType="1"/>
          </p:cNvSpPr>
          <p:nvPr/>
        </p:nvSpPr>
        <p:spPr bwMode="auto">
          <a:xfrm>
            <a:off x="7962900" y="152400"/>
            <a:ext cx="0" cy="1524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MY"/>
          </a:p>
        </p:txBody>
      </p:sp>
      <p:sp>
        <p:nvSpPr>
          <p:cNvPr id="1027" name="Rectangle 3">
            <a:extLst>
              <a:ext uri="{FF2B5EF4-FFF2-40B4-BE49-F238E27FC236}">
                <a16:creationId xmlns:a16="http://schemas.microsoft.com/office/drawing/2014/main" id="{E651613E-0DB7-41AA-94DB-DF18F79CDBFC}"/>
              </a:ext>
            </a:extLst>
          </p:cNvPr>
          <p:cNvSpPr>
            <a:spLocks noGrp="1" noChangeArrowheads="1"/>
          </p:cNvSpPr>
          <p:nvPr>
            <p:ph type="title"/>
          </p:nvPr>
        </p:nvSpPr>
        <p:spPr bwMode="auto">
          <a:xfrm>
            <a:off x="457200" y="122238"/>
            <a:ext cx="7543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4">
            <a:extLst>
              <a:ext uri="{FF2B5EF4-FFF2-40B4-BE49-F238E27FC236}">
                <a16:creationId xmlns:a16="http://schemas.microsoft.com/office/drawing/2014/main" id="{7A8814D2-FA50-414C-9028-3B18CFDE641F}"/>
              </a:ext>
            </a:extLst>
          </p:cNvPr>
          <p:cNvSpPr>
            <a:spLocks noGrp="1" noChangeArrowheads="1"/>
          </p:cNvSpPr>
          <p:nvPr>
            <p:ph type="body" idx="1"/>
          </p:nvPr>
        </p:nvSpPr>
        <p:spPr bwMode="auto">
          <a:xfrm>
            <a:off x="457200" y="1719263"/>
            <a:ext cx="8229600" cy="441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92165" name="Rectangle 5">
            <a:extLst>
              <a:ext uri="{FF2B5EF4-FFF2-40B4-BE49-F238E27FC236}">
                <a16:creationId xmlns:a16="http://schemas.microsoft.com/office/drawing/2014/main" id="{7B73ACFD-5B43-4569-9A13-B5B1D391F4B4}"/>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cs typeface="Arial" charset="0"/>
              </a:defRPr>
            </a:lvl1pPr>
          </a:lstStyle>
          <a:p>
            <a:pPr>
              <a:defRPr/>
            </a:pPr>
            <a:endParaRPr lang="en-US" altLang="en-US"/>
          </a:p>
        </p:txBody>
      </p:sp>
      <p:sp>
        <p:nvSpPr>
          <p:cNvPr id="92166" name="Rectangle 6">
            <a:extLst>
              <a:ext uri="{FF2B5EF4-FFF2-40B4-BE49-F238E27FC236}">
                <a16:creationId xmlns:a16="http://schemas.microsoft.com/office/drawing/2014/main" id="{7A9F5419-30D7-411E-9FD2-01B48530D89E}"/>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cs typeface="Arial" charset="0"/>
              </a:defRPr>
            </a:lvl1pPr>
          </a:lstStyle>
          <a:p>
            <a:pPr>
              <a:defRPr/>
            </a:pPr>
            <a:endParaRPr lang="en-US" altLang="en-US"/>
          </a:p>
        </p:txBody>
      </p:sp>
      <p:sp>
        <p:nvSpPr>
          <p:cNvPr id="92167" name="Rectangle 7">
            <a:extLst>
              <a:ext uri="{FF2B5EF4-FFF2-40B4-BE49-F238E27FC236}">
                <a16:creationId xmlns:a16="http://schemas.microsoft.com/office/drawing/2014/main" id="{220A3C09-40FA-45A1-8BA3-02CF997AC65F}"/>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smtClean="0"/>
            </a:lvl1pPr>
          </a:lstStyle>
          <a:p>
            <a:pPr>
              <a:defRPr/>
            </a:pPr>
            <a:fld id="{DED10639-1995-4FE4-BE52-5EFFA69CCDD3}" type="slidenum">
              <a:rPr lang="en-US" altLang="en-US"/>
              <a:pPr>
                <a:defRPr/>
              </a:pPr>
              <a:t>‹#›</a:t>
            </a:fld>
            <a:endParaRPr lang="en-US" altLang="en-US"/>
          </a:p>
        </p:txBody>
      </p:sp>
      <p:grpSp>
        <p:nvGrpSpPr>
          <p:cNvPr id="1032" name="Group 8">
            <a:extLst>
              <a:ext uri="{FF2B5EF4-FFF2-40B4-BE49-F238E27FC236}">
                <a16:creationId xmlns:a16="http://schemas.microsoft.com/office/drawing/2014/main" id="{F0F46580-BB20-4F73-80C1-B4462EC3552C}"/>
              </a:ext>
            </a:extLst>
          </p:cNvPr>
          <p:cNvGrpSpPr>
            <a:grpSpLocks/>
          </p:cNvGrpSpPr>
          <p:nvPr/>
        </p:nvGrpSpPr>
        <p:grpSpPr bwMode="auto">
          <a:xfrm>
            <a:off x="8153400" y="152400"/>
            <a:ext cx="792163" cy="1295400"/>
            <a:chOff x="5136" y="960"/>
            <a:chExt cx="528" cy="864"/>
          </a:xfrm>
        </p:grpSpPr>
        <p:sp>
          <p:nvSpPr>
            <p:cNvPr id="1033" name="Oval 9">
              <a:extLst>
                <a:ext uri="{FF2B5EF4-FFF2-40B4-BE49-F238E27FC236}">
                  <a16:creationId xmlns:a16="http://schemas.microsoft.com/office/drawing/2014/main" id="{008C2127-5460-4FA7-8E72-5B2388AABC54}"/>
                </a:ext>
              </a:extLst>
            </p:cNvPr>
            <p:cNvSpPr>
              <a:spLocks noChangeArrowheads="1"/>
            </p:cNvSpPr>
            <p:nvPr/>
          </p:nvSpPr>
          <p:spPr bwMode="auto">
            <a:xfrm>
              <a:off x="5136" y="960"/>
              <a:ext cx="80"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34" name="Oval 10">
              <a:extLst>
                <a:ext uri="{FF2B5EF4-FFF2-40B4-BE49-F238E27FC236}">
                  <a16:creationId xmlns:a16="http://schemas.microsoft.com/office/drawing/2014/main" id="{1CDA6B3F-55ED-49A4-B72F-946D312E2E44}"/>
                </a:ext>
              </a:extLst>
            </p:cNvPr>
            <p:cNvSpPr>
              <a:spLocks noChangeArrowheads="1"/>
            </p:cNvSpPr>
            <p:nvPr/>
          </p:nvSpPr>
          <p:spPr bwMode="auto">
            <a:xfrm>
              <a:off x="5248" y="960"/>
              <a:ext cx="79"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35" name="Oval 11">
              <a:extLst>
                <a:ext uri="{FF2B5EF4-FFF2-40B4-BE49-F238E27FC236}">
                  <a16:creationId xmlns:a16="http://schemas.microsoft.com/office/drawing/2014/main" id="{0B0BCA3F-C1AE-410F-9D2F-2B03A4DEFE98}"/>
                </a:ext>
              </a:extLst>
            </p:cNvPr>
            <p:cNvSpPr>
              <a:spLocks noChangeArrowheads="1"/>
            </p:cNvSpPr>
            <p:nvPr/>
          </p:nvSpPr>
          <p:spPr bwMode="auto">
            <a:xfrm>
              <a:off x="5360" y="960"/>
              <a:ext cx="76"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36" name="Oval 12">
              <a:extLst>
                <a:ext uri="{FF2B5EF4-FFF2-40B4-BE49-F238E27FC236}">
                  <a16:creationId xmlns:a16="http://schemas.microsoft.com/office/drawing/2014/main" id="{B2AEACC1-4194-48E0-98E6-A094B3E918EB}"/>
                </a:ext>
              </a:extLst>
            </p:cNvPr>
            <p:cNvSpPr>
              <a:spLocks noChangeArrowheads="1"/>
            </p:cNvSpPr>
            <p:nvPr/>
          </p:nvSpPr>
          <p:spPr bwMode="auto">
            <a:xfrm>
              <a:off x="5136" y="1072"/>
              <a:ext cx="80"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37" name="Oval 13">
              <a:extLst>
                <a:ext uri="{FF2B5EF4-FFF2-40B4-BE49-F238E27FC236}">
                  <a16:creationId xmlns:a16="http://schemas.microsoft.com/office/drawing/2014/main" id="{81A8FBC7-F1D6-4167-A691-B02147CC50D9}"/>
                </a:ext>
              </a:extLst>
            </p:cNvPr>
            <p:cNvSpPr>
              <a:spLocks noChangeArrowheads="1"/>
            </p:cNvSpPr>
            <p:nvPr/>
          </p:nvSpPr>
          <p:spPr bwMode="auto">
            <a:xfrm>
              <a:off x="5248" y="1072"/>
              <a:ext cx="79"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38" name="Oval 14">
              <a:extLst>
                <a:ext uri="{FF2B5EF4-FFF2-40B4-BE49-F238E27FC236}">
                  <a16:creationId xmlns:a16="http://schemas.microsoft.com/office/drawing/2014/main" id="{D5914D26-A9EC-426C-8FE0-79BCE7B7DBF3}"/>
                </a:ext>
              </a:extLst>
            </p:cNvPr>
            <p:cNvSpPr>
              <a:spLocks noChangeArrowheads="1"/>
            </p:cNvSpPr>
            <p:nvPr/>
          </p:nvSpPr>
          <p:spPr bwMode="auto">
            <a:xfrm>
              <a:off x="5360" y="1072"/>
              <a:ext cx="76" cy="77"/>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39" name="Oval 15">
              <a:extLst>
                <a:ext uri="{FF2B5EF4-FFF2-40B4-BE49-F238E27FC236}">
                  <a16:creationId xmlns:a16="http://schemas.microsoft.com/office/drawing/2014/main" id="{59687DEC-0C75-4919-B855-553B751CAA9B}"/>
                </a:ext>
              </a:extLst>
            </p:cNvPr>
            <p:cNvSpPr>
              <a:spLocks noChangeArrowheads="1"/>
            </p:cNvSpPr>
            <p:nvPr/>
          </p:nvSpPr>
          <p:spPr bwMode="auto">
            <a:xfrm>
              <a:off x="5472" y="1072"/>
              <a:ext cx="73" cy="77"/>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0" name="Oval 16">
              <a:extLst>
                <a:ext uri="{FF2B5EF4-FFF2-40B4-BE49-F238E27FC236}">
                  <a16:creationId xmlns:a16="http://schemas.microsoft.com/office/drawing/2014/main" id="{E2E9D947-899D-4CC3-83FB-A2C7D3AE448A}"/>
                </a:ext>
              </a:extLst>
            </p:cNvPr>
            <p:cNvSpPr>
              <a:spLocks noChangeArrowheads="1"/>
            </p:cNvSpPr>
            <p:nvPr/>
          </p:nvSpPr>
          <p:spPr bwMode="auto">
            <a:xfrm>
              <a:off x="5136" y="1184"/>
              <a:ext cx="80" cy="7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1" name="Oval 17">
              <a:extLst>
                <a:ext uri="{FF2B5EF4-FFF2-40B4-BE49-F238E27FC236}">
                  <a16:creationId xmlns:a16="http://schemas.microsoft.com/office/drawing/2014/main" id="{9A65A728-1DDF-456B-890B-EDF9CE32E6E4}"/>
                </a:ext>
              </a:extLst>
            </p:cNvPr>
            <p:cNvSpPr>
              <a:spLocks noChangeArrowheads="1"/>
            </p:cNvSpPr>
            <p:nvPr/>
          </p:nvSpPr>
          <p:spPr bwMode="auto">
            <a:xfrm>
              <a:off x="5248" y="1184"/>
              <a:ext cx="79" cy="73"/>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2" name="Oval 18">
              <a:extLst>
                <a:ext uri="{FF2B5EF4-FFF2-40B4-BE49-F238E27FC236}">
                  <a16:creationId xmlns:a16="http://schemas.microsoft.com/office/drawing/2014/main" id="{7A379F6C-80B3-47EB-99EC-D01796BF392B}"/>
                </a:ext>
              </a:extLst>
            </p:cNvPr>
            <p:cNvSpPr>
              <a:spLocks noChangeArrowheads="1"/>
            </p:cNvSpPr>
            <p:nvPr/>
          </p:nvSpPr>
          <p:spPr bwMode="auto">
            <a:xfrm>
              <a:off x="5360" y="1184"/>
              <a:ext cx="76" cy="7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3" name="Oval 19">
              <a:extLst>
                <a:ext uri="{FF2B5EF4-FFF2-40B4-BE49-F238E27FC236}">
                  <a16:creationId xmlns:a16="http://schemas.microsoft.com/office/drawing/2014/main" id="{B9DB0416-1D92-4345-A368-60D813317C2F}"/>
                </a:ext>
              </a:extLst>
            </p:cNvPr>
            <p:cNvSpPr>
              <a:spLocks noChangeArrowheads="1"/>
            </p:cNvSpPr>
            <p:nvPr/>
          </p:nvSpPr>
          <p:spPr bwMode="auto">
            <a:xfrm>
              <a:off x="5472" y="1184"/>
              <a:ext cx="73" cy="73"/>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4" name="Oval 20">
              <a:extLst>
                <a:ext uri="{FF2B5EF4-FFF2-40B4-BE49-F238E27FC236}">
                  <a16:creationId xmlns:a16="http://schemas.microsoft.com/office/drawing/2014/main" id="{19B7C9FF-C4BD-4F7E-BB86-B5AA8DD98953}"/>
                </a:ext>
              </a:extLst>
            </p:cNvPr>
            <p:cNvSpPr>
              <a:spLocks noChangeArrowheads="1"/>
            </p:cNvSpPr>
            <p:nvPr/>
          </p:nvSpPr>
          <p:spPr bwMode="auto">
            <a:xfrm>
              <a:off x="5584" y="1184"/>
              <a:ext cx="80" cy="7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5" name="Oval 21">
              <a:extLst>
                <a:ext uri="{FF2B5EF4-FFF2-40B4-BE49-F238E27FC236}">
                  <a16:creationId xmlns:a16="http://schemas.microsoft.com/office/drawing/2014/main" id="{82E58917-6F90-42C7-8FB1-18A35DF105E0}"/>
                </a:ext>
              </a:extLst>
            </p:cNvPr>
            <p:cNvSpPr>
              <a:spLocks noChangeArrowheads="1"/>
            </p:cNvSpPr>
            <p:nvPr/>
          </p:nvSpPr>
          <p:spPr bwMode="auto">
            <a:xfrm>
              <a:off x="5136" y="1296"/>
              <a:ext cx="80" cy="80"/>
            </a:xfrm>
            <a:prstGeom prst="ellipse">
              <a:avLst/>
            </a:pr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6" name="Oval 22">
              <a:extLst>
                <a:ext uri="{FF2B5EF4-FFF2-40B4-BE49-F238E27FC236}">
                  <a16:creationId xmlns:a16="http://schemas.microsoft.com/office/drawing/2014/main" id="{EAC1895F-22C6-4890-B4E3-5B42F2C09A67}"/>
                </a:ext>
              </a:extLst>
            </p:cNvPr>
            <p:cNvSpPr>
              <a:spLocks noChangeArrowheads="1"/>
            </p:cNvSpPr>
            <p:nvPr/>
          </p:nvSpPr>
          <p:spPr bwMode="auto">
            <a:xfrm>
              <a:off x="5248" y="1296"/>
              <a:ext cx="79"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7" name="Oval 23">
              <a:extLst>
                <a:ext uri="{FF2B5EF4-FFF2-40B4-BE49-F238E27FC236}">
                  <a16:creationId xmlns:a16="http://schemas.microsoft.com/office/drawing/2014/main" id="{F5A0D839-B53D-4E0D-B04C-50D2F27F2BD5}"/>
                </a:ext>
              </a:extLst>
            </p:cNvPr>
            <p:cNvSpPr>
              <a:spLocks noChangeArrowheads="1"/>
            </p:cNvSpPr>
            <p:nvPr/>
          </p:nvSpPr>
          <p:spPr bwMode="auto">
            <a:xfrm>
              <a:off x="5360" y="1296"/>
              <a:ext cx="76"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8" name="Oval 24">
              <a:extLst>
                <a:ext uri="{FF2B5EF4-FFF2-40B4-BE49-F238E27FC236}">
                  <a16:creationId xmlns:a16="http://schemas.microsoft.com/office/drawing/2014/main" id="{D7C7C365-2D75-4175-A60B-29D15A85C663}"/>
                </a:ext>
              </a:extLst>
            </p:cNvPr>
            <p:cNvSpPr>
              <a:spLocks noChangeArrowheads="1"/>
            </p:cNvSpPr>
            <p:nvPr/>
          </p:nvSpPr>
          <p:spPr bwMode="auto">
            <a:xfrm>
              <a:off x="5472" y="1296"/>
              <a:ext cx="73"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49" name="Oval 25">
              <a:extLst>
                <a:ext uri="{FF2B5EF4-FFF2-40B4-BE49-F238E27FC236}">
                  <a16:creationId xmlns:a16="http://schemas.microsoft.com/office/drawing/2014/main" id="{51F6770E-57FC-4E28-A15E-2558272EF3E9}"/>
                </a:ext>
              </a:extLst>
            </p:cNvPr>
            <p:cNvSpPr>
              <a:spLocks noChangeArrowheads="1"/>
            </p:cNvSpPr>
            <p:nvPr/>
          </p:nvSpPr>
          <p:spPr bwMode="auto">
            <a:xfrm>
              <a:off x="5136" y="1408"/>
              <a:ext cx="80"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0" name="Oval 26">
              <a:extLst>
                <a:ext uri="{FF2B5EF4-FFF2-40B4-BE49-F238E27FC236}">
                  <a16:creationId xmlns:a16="http://schemas.microsoft.com/office/drawing/2014/main" id="{FA33D7C1-ACC4-4167-8CC9-C7A51EAC366B}"/>
                </a:ext>
              </a:extLst>
            </p:cNvPr>
            <p:cNvSpPr>
              <a:spLocks noChangeArrowheads="1"/>
            </p:cNvSpPr>
            <p:nvPr/>
          </p:nvSpPr>
          <p:spPr bwMode="auto">
            <a:xfrm>
              <a:off x="5248" y="1408"/>
              <a:ext cx="79" cy="80"/>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1" name="Oval 27">
              <a:extLst>
                <a:ext uri="{FF2B5EF4-FFF2-40B4-BE49-F238E27FC236}">
                  <a16:creationId xmlns:a16="http://schemas.microsoft.com/office/drawing/2014/main" id="{E97286D5-B437-4A8A-9A58-B1386E4AF1DD}"/>
                </a:ext>
              </a:extLst>
            </p:cNvPr>
            <p:cNvSpPr>
              <a:spLocks noChangeArrowheads="1"/>
            </p:cNvSpPr>
            <p:nvPr/>
          </p:nvSpPr>
          <p:spPr bwMode="auto">
            <a:xfrm>
              <a:off x="5360" y="1408"/>
              <a:ext cx="76"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2" name="Oval 28">
              <a:extLst>
                <a:ext uri="{FF2B5EF4-FFF2-40B4-BE49-F238E27FC236}">
                  <a16:creationId xmlns:a16="http://schemas.microsoft.com/office/drawing/2014/main" id="{0CD659E3-4029-4C4A-A25C-9B9C2190886D}"/>
                </a:ext>
              </a:extLst>
            </p:cNvPr>
            <p:cNvSpPr>
              <a:spLocks noChangeArrowheads="1"/>
            </p:cNvSpPr>
            <p:nvPr/>
          </p:nvSpPr>
          <p:spPr bwMode="auto">
            <a:xfrm>
              <a:off x="5472" y="1408"/>
              <a:ext cx="73" cy="80"/>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3" name="Oval 29">
              <a:extLst>
                <a:ext uri="{FF2B5EF4-FFF2-40B4-BE49-F238E27FC236}">
                  <a16:creationId xmlns:a16="http://schemas.microsoft.com/office/drawing/2014/main" id="{7983E123-A364-4416-97A1-745D1BDFF978}"/>
                </a:ext>
              </a:extLst>
            </p:cNvPr>
            <p:cNvSpPr>
              <a:spLocks noChangeArrowheads="1"/>
            </p:cNvSpPr>
            <p:nvPr/>
          </p:nvSpPr>
          <p:spPr bwMode="auto">
            <a:xfrm>
              <a:off x="5584" y="1408"/>
              <a:ext cx="80"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4" name="Oval 30">
              <a:extLst>
                <a:ext uri="{FF2B5EF4-FFF2-40B4-BE49-F238E27FC236}">
                  <a16:creationId xmlns:a16="http://schemas.microsoft.com/office/drawing/2014/main" id="{C7598951-242A-42F7-AF46-1E1D9A00CF0F}"/>
                </a:ext>
              </a:extLst>
            </p:cNvPr>
            <p:cNvSpPr>
              <a:spLocks noChangeArrowheads="1"/>
            </p:cNvSpPr>
            <p:nvPr/>
          </p:nvSpPr>
          <p:spPr bwMode="auto">
            <a:xfrm>
              <a:off x="5136" y="1520"/>
              <a:ext cx="80" cy="79"/>
            </a:xfrm>
            <a:prstGeom prst="ellipse">
              <a:avLst/>
            </a:pr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5" name="Oval 31">
              <a:extLst>
                <a:ext uri="{FF2B5EF4-FFF2-40B4-BE49-F238E27FC236}">
                  <a16:creationId xmlns:a16="http://schemas.microsoft.com/office/drawing/2014/main" id="{A9684116-BDA0-4713-BE1D-6334524E72D4}"/>
                </a:ext>
              </a:extLst>
            </p:cNvPr>
            <p:cNvSpPr>
              <a:spLocks noChangeArrowheads="1"/>
            </p:cNvSpPr>
            <p:nvPr/>
          </p:nvSpPr>
          <p:spPr bwMode="auto">
            <a:xfrm>
              <a:off x="5248" y="1520"/>
              <a:ext cx="79" cy="7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6" name="Oval 32">
              <a:extLst>
                <a:ext uri="{FF2B5EF4-FFF2-40B4-BE49-F238E27FC236}">
                  <a16:creationId xmlns:a16="http://schemas.microsoft.com/office/drawing/2014/main" id="{6DA0396A-D76D-4A9F-89AE-B44AB804A898}"/>
                </a:ext>
              </a:extLst>
            </p:cNvPr>
            <p:cNvSpPr>
              <a:spLocks noChangeArrowheads="1"/>
            </p:cNvSpPr>
            <p:nvPr/>
          </p:nvSpPr>
          <p:spPr bwMode="auto">
            <a:xfrm>
              <a:off x="5360" y="1520"/>
              <a:ext cx="76" cy="79"/>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7" name="Oval 33">
              <a:extLst>
                <a:ext uri="{FF2B5EF4-FFF2-40B4-BE49-F238E27FC236}">
                  <a16:creationId xmlns:a16="http://schemas.microsoft.com/office/drawing/2014/main" id="{84231B07-B36A-44E4-9174-555B07C38546}"/>
                </a:ext>
              </a:extLst>
            </p:cNvPr>
            <p:cNvSpPr>
              <a:spLocks noChangeArrowheads="1"/>
            </p:cNvSpPr>
            <p:nvPr/>
          </p:nvSpPr>
          <p:spPr bwMode="auto">
            <a:xfrm>
              <a:off x="5472" y="1520"/>
              <a:ext cx="73" cy="79"/>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8" name="Oval 34">
              <a:extLst>
                <a:ext uri="{FF2B5EF4-FFF2-40B4-BE49-F238E27FC236}">
                  <a16:creationId xmlns:a16="http://schemas.microsoft.com/office/drawing/2014/main" id="{FE4F1659-F2E8-478D-B19D-1DE3B53C3CEF}"/>
                </a:ext>
              </a:extLst>
            </p:cNvPr>
            <p:cNvSpPr>
              <a:spLocks noChangeArrowheads="1"/>
            </p:cNvSpPr>
            <p:nvPr/>
          </p:nvSpPr>
          <p:spPr bwMode="auto">
            <a:xfrm>
              <a:off x="5136" y="1632"/>
              <a:ext cx="80" cy="75"/>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59" name="Oval 35">
              <a:extLst>
                <a:ext uri="{FF2B5EF4-FFF2-40B4-BE49-F238E27FC236}">
                  <a16:creationId xmlns:a16="http://schemas.microsoft.com/office/drawing/2014/main" id="{3A633A47-D1CB-4625-92E6-06B03FC1C07C}"/>
                </a:ext>
              </a:extLst>
            </p:cNvPr>
            <p:cNvSpPr>
              <a:spLocks noChangeArrowheads="1"/>
            </p:cNvSpPr>
            <p:nvPr/>
          </p:nvSpPr>
          <p:spPr bwMode="auto">
            <a:xfrm>
              <a:off x="5248" y="1632"/>
              <a:ext cx="79" cy="75"/>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60" name="Oval 36">
              <a:extLst>
                <a:ext uri="{FF2B5EF4-FFF2-40B4-BE49-F238E27FC236}">
                  <a16:creationId xmlns:a16="http://schemas.microsoft.com/office/drawing/2014/main" id="{C22E8CC4-EB6F-4F4F-AE6D-98A4443168D7}"/>
                </a:ext>
              </a:extLst>
            </p:cNvPr>
            <p:cNvSpPr>
              <a:spLocks noChangeArrowheads="1"/>
            </p:cNvSpPr>
            <p:nvPr/>
          </p:nvSpPr>
          <p:spPr bwMode="auto">
            <a:xfrm>
              <a:off x="5360" y="1632"/>
              <a:ext cx="76" cy="75"/>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61" name="Oval 37">
              <a:extLst>
                <a:ext uri="{FF2B5EF4-FFF2-40B4-BE49-F238E27FC236}">
                  <a16:creationId xmlns:a16="http://schemas.microsoft.com/office/drawing/2014/main" id="{8DF36C5B-B863-4818-9ED1-3E3AA3F93E55}"/>
                </a:ext>
              </a:extLst>
            </p:cNvPr>
            <p:cNvSpPr>
              <a:spLocks noChangeArrowheads="1"/>
            </p:cNvSpPr>
            <p:nvPr/>
          </p:nvSpPr>
          <p:spPr bwMode="auto">
            <a:xfrm>
              <a:off x="5472" y="1632"/>
              <a:ext cx="73" cy="75"/>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62" name="Oval 38">
              <a:extLst>
                <a:ext uri="{FF2B5EF4-FFF2-40B4-BE49-F238E27FC236}">
                  <a16:creationId xmlns:a16="http://schemas.microsoft.com/office/drawing/2014/main" id="{97C2BCFE-6353-4D8E-813B-370804FA5402}"/>
                </a:ext>
              </a:extLst>
            </p:cNvPr>
            <p:cNvSpPr>
              <a:spLocks noChangeArrowheads="1"/>
            </p:cNvSpPr>
            <p:nvPr/>
          </p:nvSpPr>
          <p:spPr bwMode="auto">
            <a:xfrm>
              <a:off x="5248" y="1744"/>
              <a:ext cx="79"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063" name="Oval 39">
              <a:extLst>
                <a:ext uri="{FF2B5EF4-FFF2-40B4-BE49-F238E27FC236}">
                  <a16:creationId xmlns:a16="http://schemas.microsoft.com/office/drawing/2014/main" id="{C7326679-7E1E-40C5-8377-0488855F6422}"/>
                </a:ext>
              </a:extLst>
            </p:cNvPr>
            <p:cNvSpPr>
              <a:spLocks noChangeArrowheads="1"/>
            </p:cNvSpPr>
            <p:nvPr/>
          </p:nvSpPr>
          <p:spPr bwMode="auto">
            <a:xfrm>
              <a:off x="5472" y="1744"/>
              <a:ext cx="73" cy="80"/>
            </a:xfrm>
            <a:prstGeom prst="ellipse">
              <a:avLst/>
            </a:prstGeom>
            <a:solidFill>
              <a:schemeClr val="fo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grpSp>
    </p:spTree>
  </p:cSld>
  <p:clrMap bg1="lt1" tx1="dk1" bg2="lt2" tx2="dk2" accent1="accent1" accent2="accent2" accent3="accent3" accent4="accent4" accent5="accent5" accent6="accent6" hlink="hlink" folHlink="folHlink"/>
  <p:sldLayoutIdLst>
    <p:sldLayoutId id="2147483784" r:id="rId1"/>
    <p:sldLayoutId id="2147483774" r:id="rId2"/>
    <p:sldLayoutId id="2147483775" r:id="rId3"/>
    <p:sldLayoutId id="2147483776" r:id="rId4"/>
    <p:sldLayoutId id="2147483777" r:id="rId5"/>
    <p:sldLayoutId id="2147483778" r:id="rId6"/>
    <p:sldLayoutId id="2147483779" r:id="rId7"/>
    <p:sldLayoutId id="2147483780" r:id="rId8"/>
    <p:sldLayoutId id="2147483781" r:id="rId9"/>
    <p:sldLayoutId id="2147483782" r:id="rId10"/>
    <p:sldLayoutId id="2147483783" r:id="rId11"/>
  </p:sldLayoutIdLst>
  <p:hf hdr="0" ftr="0" dt="0"/>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cs typeface="Arial" charset="0"/>
        </a:defRPr>
      </a:lvl2pPr>
      <a:lvl3pPr algn="l" rtl="0" eaLnBrk="1" fontAlgn="base" hangingPunct="1">
        <a:spcBef>
          <a:spcPct val="0"/>
        </a:spcBef>
        <a:spcAft>
          <a:spcPct val="0"/>
        </a:spcAft>
        <a:defRPr sz="3900" b="1">
          <a:solidFill>
            <a:schemeClr val="tx2"/>
          </a:solidFill>
          <a:latin typeface="Arial" charset="0"/>
          <a:cs typeface="Arial" charset="0"/>
        </a:defRPr>
      </a:lvl3pPr>
      <a:lvl4pPr algn="l" rtl="0" eaLnBrk="1" fontAlgn="base" hangingPunct="1">
        <a:spcBef>
          <a:spcPct val="0"/>
        </a:spcBef>
        <a:spcAft>
          <a:spcPct val="0"/>
        </a:spcAft>
        <a:defRPr sz="3900" b="1">
          <a:solidFill>
            <a:schemeClr val="tx2"/>
          </a:solidFill>
          <a:latin typeface="Arial" charset="0"/>
          <a:cs typeface="Arial" charset="0"/>
        </a:defRPr>
      </a:lvl4pPr>
      <a:lvl5pPr algn="l" rtl="0" eaLnBrk="1" fontAlgn="base" hangingPunct="1">
        <a:spcBef>
          <a:spcPct val="0"/>
        </a:spcBef>
        <a:spcAft>
          <a:spcPct val="0"/>
        </a:spcAft>
        <a:defRPr sz="3900" b="1">
          <a:solidFill>
            <a:schemeClr val="tx2"/>
          </a:solidFill>
          <a:latin typeface="Arial" charset="0"/>
          <a:cs typeface="Arial" charset="0"/>
        </a:defRPr>
      </a:lvl5pPr>
      <a:lvl6pPr marL="457200" algn="l" rtl="0" eaLnBrk="1" fontAlgn="base" hangingPunct="1">
        <a:spcBef>
          <a:spcPct val="0"/>
        </a:spcBef>
        <a:spcAft>
          <a:spcPct val="0"/>
        </a:spcAft>
        <a:defRPr sz="3900" b="1">
          <a:solidFill>
            <a:schemeClr val="tx2"/>
          </a:solidFill>
          <a:latin typeface="Arial" charset="0"/>
          <a:cs typeface="Arial" charset="0"/>
        </a:defRPr>
      </a:lvl6pPr>
      <a:lvl7pPr marL="914400" algn="l" rtl="0" eaLnBrk="1" fontAlgn="base" hangingPunct="1">
        <a:spcBef>
          <a:spcPct val="0"/>
        </a:spcBef>
        <a:spcAft>
          <a:spcPct val="0"/>
        </a:spcAft>
        <a:defRPr sz="3900" b="1">
          <a:solidFill>
            <a:schemeClr val="tx2"/>
          </a:solidFill>
          <a:latin typeface="Arial" charset="0"/>
          <a:cs typeface="Arial" charset="0"/>
        </a:defRPr>
      </a:lvl7pPr>
      <a:lvl8pPr marL="1371600" algn="l" rtl="0" eaLnBrk="1" fontAlgn="base" hangingPunct="1">
        <a:spcBef>
          <a:spcPct val="0"/>
        </a:spcBef>
        <a:spcAft>
          <a:spcPct val="0"/>
        </a:spcAft>
        <a:defRPr sz="3900" b="1">
          <a:solidFill>
            <a:schemeClr val="tx2"/>
          </a:solidFill>
          <a:latin typeface="Arial" charset="0"/>
          <a:cs typeface="Arial" charset="0"/>
        </a:defRPr>
      </a:lvl8pPr>
      <a:lvl9pPr marL="1828800" algn="l" rtl="0" eaLnBrk="1" fontAlgn="base" hangingPunct="1">
        <a:spcBef>
          <a:spcPct val="0"/>
        </a:spcBef>
        <a:spcAft>
          <a:spcPct val="0"/>
        </a:spcAft>
        <a:defRPr sz="3900" b="1">
          <a:solidFill>
            <a:schemeClr val="tx2"/>
          </a:solidFill>
          <a:latin typeface="Arial" charset="0"/>
          <a:cs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anose="05000000000000000000"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chemeClr val="accent2"/>
        </a:buClr>
        <a:buSzPct val="70000"/>
        <a:buFont typeface="Wingdings" panose="05000000000000000000" pitchFamily="2" charset="2"/>
        <a:buChar char="l"/>
        <a:defRPr sz="2600">
          <a:solidFill>
            <a:schemeClr val="tx1"/>
          </a:solidFill>
          <a:latin typeface="+mn-lt"/>
          <a:cs typeface="+mn-cs"/>
        </a:defRPr>
      </a:lvl2pPr>
      <a:lvl3pPr marL="987425" indent="-293688" algn="l" rtl="0" eaLnBrk="1" fontAlgn="base" hangingPunct="1">
        <a:spcBef>
          <a:spcPct val="20000"/>
        </a:spcBef>
        <a:spcAft>
          <a:spcPct val="0"/>
        </a:spcAft>
        <a:buClr>
          <a:schemeClr val="accent1"/>
        </a:buClr>
        <a:buSzPct val="70000"/>
        <a:buFont typeface="Wingdings" panose="05000000000000000000" pitchFamily="2" charset="2"/>
        <a:buChar char="l"/>
        <a:defRPr sz="2300">
          <a:solidFill>
            <a:schemeClr val="tx1"/>
          </a:solidFill>
          <a:latin typeface="+mn-lt"/>
          <a:cs typeface="+mn-cs"/>
        </a:defRPr>
      </a:lvl3pPr>
      <a:lvl4pPr marL="1281113" indent="-292100" algn="l" rtl="0" eaLnBrk="1" fontAlgn="base" hangingPunct="1">
        <a:spcBef>
          <a:spcPct val="20000"/>
        </a:spcBef>
        <a:spcAft>
          <a:spcPct val="0"/>
        </a:spcAft>
        <a:buClr>
          <a:schemeClr val="tx2"/>
        </a:buClr>
        <a:buSzPct val="75000"/>
        <a:buFont typeface="Wingdings" panose="05000000000000000000" pitchFamily="2" charset="2"/>
        <a:buChar char="§"/>
        <a:defRPr sz="2000">
          <a:solidFill>
            <a:schemeClr val="tx1"/>
          </a:solidFill>
          <a:latin typeface="+mn-lt"/>
          <a:cs typeface="+mn-cs"/>
        </a:defRPr>
      </a:lvl4pPr>
      <a:lvl5pPr marL="1598613" indent="-315913" algn="l" rtl="0" eaLnBrk="1" fontAlgn="base" hangingPunct="1">
        <a:spcBef>
          <a:spcPct val="20000"/>
        </a:spcBef>
        <a:spcAft>
          <a:spcPct val="0"/>
        </a:spcAft>
        <a:buClr>
          <a:schemeClr val="folHlink"/>
        </a:buClr>
        <a:buSzPct val="80000"/>
        <a:buFont typeface="Wingdings" panose="05000000000000000000" pitchFamily="2" charset="2"/>
        <a:buChar char="§"/>
        <a:defRPr sz="2000">
          <a:solidFill>
            <a:schemeClr val="tx1"/>
          </a:solidFill>
          <a:latin typeface="+mn-lt"/>
          <a:cs typeface="+mn-cs"/>
        </a:defRPr>
      </a:lvl5pPr>
      <a:lvl6pPr marL="20558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6pPr>
      <a:lvl7pPr marL="25130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7pPr>
      <a:lvl8pPr marL="29702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8pPr>
      <a:lvl9pPr marL="3427413" indent="-315913" algn="l" rtl="0" eaLnBrk="1" fontAlgn="base" hangingPunct="1">
        <a:spcBef>
          <a:spcPct val="20000"/>
        </a:spcBef>
        <a:spcAft>
          <a:spcPct val="0"/>
        </a:spcAft>
        <a:buClr>
          <a:schemeClr val="folHlink"/>
        </a:buClr>
        <a:buSzPct val="80000"/>
        <a:buFont typeface="Wingdings" pitchFamily="2" charset="2"/>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islamfortoday.com/aus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30C2E1D4-A92F-409D-8F27-A4DA03A67C88}"/>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ADBB21CF-003E-41B6-8634-0595758A6C0B}" type="slidenum">
              <a:rPr lang="en-US" altLang="en-US" sz="1000"/>
              <a:pPr>
                <a:spcBef>
                  <a:spcPct val="0"/>
                </a:spcBef>
                <a:buClrTx/>
                <a:buSzTx/>
                <a:buFontTx/>
                <a:buNone/>
              </a:pPr>
              <a:t>1</a:t>
            </a:fld>
            <a:endParaRPr lang="en-US" altLang="en-US" sz="1000"/>
          </a:p>
        </p:txBody>
      </p:sp>
      <p:sp>
        <p:nvSpPr>
          <p:cNvPr id="5123" name="Rectangle 2">
            <a:extLst>
              <a:ext uri="{FF2B5EF4-FFF2-40B4-BE49-F238E27FC236}">
                <a16:creationId xmlns:a16="http://schemas.microsoft.com/office/drawing/2014/main" id="{B3C31E95-FC49-4383-B19C-851CE3554B9B}"/>
              </a:ext>
            </a:extLst>
          </p:cNvPr>
          <p:cNvSpPr>
            <a:spLocks noGrp="1" noChangeArrowheads="1"/>
          </p:cNvSpPr>
          <p:nvPr>
            <p:ph type="ctrTitle"/>
          </p:nvPr>
        </p:nvSpPr>
        <p:spPr>
          <a:xfrm>
            <a:off x="685800" y="228600"/>
            <a:ext cx="7772400" cy="2209800"/>
          </a:xfrm>
        </p:spPr>
        <p:txBody>
          <a:bodyPr/>
          <a:lstStyle/>
          <a:p>
            <a:pPr algn="l"/>
            <a:r>
              <a:rPr lang="en-US" altLang="en-US" sz="4400">
                <a:latin typeface="Times New Roman" panose="02020603050405020304" pitchFamily="18" charset="0"/>
                <a:cs typeface="Times New Roman" panose="02020603050405020304" pitchFamily="18" charset="0"/>
              </a:rPr>
              <a:t>CROSSING  CULTURAL BOUNDARIES:   ISLAM  IN S.E.ASIA AND AUSTRALIA*</a:t>
            </a:r>
          </a:p>
        </p:txBody>
      </p:sp>
      <p:sp>
        <p:nvSpPr>
          <p:cNvPr id="5124" name="Rectangle 3">
            <a:extLst>
              <a:ext uri="{FF2B5EF4-FFF2-40B4-BE49-F238E27FC236}">
                <a16:creationId xmlns:a16="http://schemas.microsoft.com/office/drawing/2014/main" id="{80FBA930-59BB-46E2-96B7-FC7A72869223}"/>
              </a:ext>
            </a:extLst>
          </p:cNvPr>
          <p:cNvSpPr>
            <a:spLocks noGrp="1" noChangeArrowheads="1"/>
          </p:cNvSpPr>
          <p:nvPr>
            <p:ph type="subTitle" idx="1"/>
          </p:nvPr>
        </p:nvSpPr>
        <p:spPr>
          <a:xfrm>
            <a:off x="228600" y="3505200"/>
            <a:ext cx="7086600" cy="3200400"/>
          </a:xfrm>
        </p:spPr>
        <p:txBody>
          <a:bodyPr/>
          <a:lstStyle/>
          <a:p>
            <a:pPr eaLnBrk="1" hangingPunct="1"/>
            <a:r>
              <a:rPr lang="en-US" altLang="en-US">
                <a:latin typeface="Times New Roman" panose="02020603050405020304" pitchFamily="18" charset="0"/>
                <a:cs typeface="Times New Roman" panose="02020603050405020304" pitchFamily="18" charset="0"/>
              </a:rPr>
              <a:t>M. KAMAL HASSAN</a:t>
            </a:r>
          </a:p>
          <a:p>
            <a:pPr eaLnBrk="1" hangingPunct="1"/>
            <a:r>
              <a:rPr lang="en-US" altLang="en-US">
                <a:latin typeface="Times New Roman" panose="02020603050405020304" pitchFamily="18" charset="0"/>
                <a:cs typeface="Times New Roman" panose="02020603050405020304" pitchFamily="18" charset="0"/>
              </a:rPr>
              <a:t>I.I.U.M</a:t>
            </a:r>
          </a:p>
          <a:p>
            <a:pPr algn="l" eaLnBrk="1" hangingPunct="1"/>
            <a:r>
              <a:rPr lang="en-US" altLang="en-US">
                <a:latin typeface="Times New Roman" panose="02020603050405020304" pitchFamily="18" charset="0"/>
                <a:cs typeface="Times New Roman" panose="02020603050405020304" pitchFamily="18" charset="0"/>
              </a:rPr>
              <a:t>*</a:t>
            </a:r>
          </a:p>
          <a:p>
            <a:pPr algn="l" eaLnBrk="1" hangingPunct="1"/>
            <a:r>
              <a:rPr lang="en-US" altLang="en-US" sz="1400">
                <a:latin typeface="Times New Roman" panose="02020603050405020304" pitchFamily="18" charset="0"/>
                <a:cs typeface="Times New Roman" panose="02020603050405020304" pitchFamily="18" charset="0"/>
              </a:rPr>
              <a:t>Keynote address presented at Australia-Malaysia Youth Leadership &amp; Cross Cultural     Dialogue Conference, organised by ICEO and Forum on Australia’s Islamic Relations at IIUM on 16 June 2010</a:t>
            </a:r>
          </a:p>
          <a:p>
            <a:pPr eaLnBrk="1" hangingPunct="1"/>
            <a:endParaRPr lang="en-US" altLang="en-US">
              <a:latin typeface="Times New Roman" panose="02020603050405020304" pitchFamily="18" charset="0"/>
              <a:cs typeface="Times New Roman" panose="02020603050405020304" pitchFamily="18" charset="0"/>
            </a:endParaRPr>
          </a:p>
          <a:p>
            <a:pPr eaLnBrk="1" hangingPunct="1"/>
            <a:br>
              <a:rPr lang="en-US" altLang="en-US"/>
            </a:br>
            <a:r>
              <a:rPr lang="en-US" altLang="en-US" i="1">
                <a:latin typeface="AHT Times New Roman" pitchFamily="18" charset="0"/>
              </a:rPr>
              <a:t>I.I.U.M</a:t>
            </a:r>
            <a:r>
              <a:rPr lang="en-US" altLang="en-US">
                <a:latin typeface="AHT Times New Roman" pitchFamily="18" charset="0"/>
              </a:rPr>
              <a:t>.</a:t>
            </a:r>
            <a:br>
              <a:rPr lang="en-US" altLang="en-US">
                <a:latin typeface="AHT Times New Roman" pitchFamily="18" charset="0"/>
              </a:rPr>
            </a:br>
            <a:r>
              <a:rPr lang="en-US" altLang="en-US" i="1">
                <a:latin typeface="AHT Times New Roman" pitchFamily="18" charset="0"/>
              </a:rPr>
              <a:t>16 JUNE 2010</a:t>
            </a:r>
            <a:endParaRPr lang="en-US" altLang="en-US" i="1">
              <a:latin typeface="AHT Times New Roman" pitchFamily="18" charset="0"/>
              <a:cs typeface="Times New Roman" panose="02020603050405020304" pitchFamily="18" charset="0"/>
            </a:endParaRP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B188398-E6A9-4B43-9838-5ACA1D1F474F}"/>
              </a:ext>
            </a:extLst>
          </p:cNvPr>
          <p:cNvSpPr>
            <a:spLocks noGrp="1" noChangeArrowheads="1"/>
          </p:cNvSpPr>
          <p:nvPr>
            <p:ph type="title"/>
          </p:nvPr>
        </p:nvSpPr>
        <p:spPr>
          <a:xfrm>
            <a:off x="457200" y="122238"/>
            <a:ext cx="7543800" cy="792162"/>
          </a:xfrm>
        </p:spPr>
        <p:txBody>
          <a:bodyPr/>
          <a:lstStyle/>
          <a:p>
            <a:r>
              <a:rPr lang="en-US" altLang="en-US"/>
              <a:t>POST 9/11 SCENARIO</a:t>
            </a:r>
          </a:p>
        </p:txBody>
      </p:sp>
      <p:sp>
        <p:nvSpPr>
          <p:cNvPr id="14339" name="Content Placeholder 2">
            <a:extLst>
              <a:ext uri="{FF2B5EF4-FFF2-40B4-BE49-F238E27FC236}">
                <a16:creationId xmlns:a16="http://schemas.microsoft.com/office/drawing/2014/main" id="{B0DB8C96-B358-49CD-8BE3-D8A7F1A2D4D7}"/>
              </a:ext>
            </a:extLst>
          </p:cNvPr>
          <p:cNvSpPr>
            <a:spLocks noGrp="1" noChangeArrowheads="1"/>
          </p:cNvSpPr>
          <p:nvPr>
            <p:ph idx="1"/>
          </p:nvPr>
        </p:nvSpPr>
        <p:spPr>
          <a:xfrm>
            <a:off x="457200" y="838200"/>
            <a:ext cx="8229600" cy="5292725"/>
          </a:xfrm>
        </p:spPr>
        <p:txBody>
          <a:bodyPr/>
          <a:lstStyle/>
          <a:p>
            <a:pPr>
              <a:buFont typeface="Wingdings" panose="05000000000000000000" pitchFamily="2" charset="2"/>
              <a:buChar char="Ø"/>
            </a:pPr>
            <a:r>
              <a:rPr lang="en-US" altLang="en-US" sz="2400" i="1">
                <a:solidFill>
                  <a:srgbClr val="FF0000"/>
                </a:solidFill>
              </a:rPr>
              <a:t>SPECTRE OF NEO-CRUSADES UNDER BUSH</a:t>
            </a:r>
          </a:p>
          <a:p>
            <a:pPr>
              <a:buFont typeface="Wingdings" panose="05000000000000000000" pitchFamily="2" charset="2"/>
              <a:buChar char="Ø"/>
            </a:pPr>
            <a:r>
              <a:rPr lang="en-US" altLang="en-US" sz="2400" i="1">
                <a:solidFill>
                  <a:srgbClr val="FF0000"/>
                </a:solidFill>
              </a:rPr>
              <a:t>ISLAM AND MUSLIMS “THE NEW ENEMY”</a:t>
            </a:r>
          </a:p>
          <a:p>
            <a:pPr>
              <a:buFont typeface="Wingdings" panose="05000000000000000000" pitchFamily="2" charset="2"/>
              <a:buChar char="Ø"/>
            </a:pPr>
            <a:r>
              <a:rPr lang="en-US" altLang="en-US" sz="2400" i="1">
                <a:solidFill>
                  <a:srgbClr val="FF0000"/>
                </a:solidFill>
              </a:rPr>
              <a:t>WESTERN DEMOCRACY, CAPITALISM AND LIBERALISM AS “THE NEW GOSPEL”</a:t>
            </a:r>
          </a:p>
          <a:p>
            <a:pPr>
              <a:buFont typeface="Wingdings" panose="05000000000000000000" pitchFamily="2" charset="2"/>
              <a:buChar char="Ø"/>
            </a:pPr>
            <a:r>
              <a:rPr lang="en-US" altLang="en-US" sz="2400" i="1">
                <a:solidFill>
                  <a:srgbClr val="FF0000"/>
                </a:solidFill>
              </a:rPr>
              <a:t>PEACE IN MIDDLE EAST ON ISRAELI TERMS</a:t>
            </a:r>
          </a:p>
          <a:p>
            <a:pPr>
              <a:buFont typeface="Wingdings" panose="05000000000000000000" pitchFamily="2" charset="2"/>
              <a:buChar char="Ø"/>
            </a:pPr>
            <a:r>
              <a:rPr lang="en-US" altLang="en-US" sz="2400" i="1">
                <a:solidFill>
                  <a:srgbClr val="FF0000"/>
                </a:solidFill>
              </a:rPr>
              <a:t>MUSLIM MILITANCY HEIGHTENED AND TARGETED</a:t>
            </a:r>
          </a:p>
          <a:p>
            <a:pPr>
              <a:buFont typeface="Wingdings" panose="05000000000000000000" pitchFamily="2" charset="2"/>
              <a:buChar char="Ø"/>
            </a:pPr>
            <a:r>
              <a:rPr lang="en-US" altLang="en-US" sz="2400" i="1">
                <a:solidFill>
                  <a:srgbClr val="FF0000"/>
                </a:solidFill>
              </a:rPr>
              <a:t>CHRISTIAN FUNDAMENTALISM AND NE0-CONS PUSHING PROSELYTISATION IN MUSLIM COUNTRIES</a:t>
            </a:r>
          </a:p>
          <a:p>
            <a:pPr>
              <a:buFont typeface="Wingdings" panose="05000000000000000000" pitchFamily="2" charset="2"/>
              <a:buChar char="Ø"/>
            </a:pPr>
            <a:r>
              <a:rPr lang="en-US" altLang="en-US" sz="2400" i="1">
                <a:solidFill>
                  <a:srgbClr val="FF0000"/>
                </a:solidFill>
              </a:rPr>
              <a:t>GLOBALISATION TRIES TO FLATTEN THE WORLD (Thomas Friedman, The World is Flat, 2005)</a:t>
            </a:r>
          </a:p>
          <a:p>
            <a:pPr>
              <a:buFont typeface="Wingdings" panose="05000000000000000000" pitchFamily="2" charset="2"/>
              <a:buChar char="Ø"/>
            </a:pPr>
            <a:r>
              <a:rPr lang="en-US" altLang="en-US" sz="2400" i="1">
                <a:solidFill>
                  <a:srgbClr val="FF0000"/>
                </a:solidFill>
              </a:rPr>
              <a:t>ISLAMOPHOBIA IN THE WEST AND IN THE MEDIA</a:t>
            </a:r>
          </a:p>
        </p:txBody>
      </p:sp>
      <p:sp>
        <p:nvSpPr>
          <p:cNvPr id="14340" name="Slide Number Placeholder 3">
            <a:extLst>
              <a:ext uri="{FF2B5EF4-FFF2-40B4-BE49-F238E27FC236}">
                <a16:creationId xmlns:a16="http://schemas.microsoft.com/office/drawing/2014/main" id="{403F185E-E326-4F25-B811-1E6696B7571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282142C8-9F4C-41E0-BE28-E0013D83CA82}" type="slidenum">
              <a:rPr lang="en-US" altLang="en-US" sz="1000"/>
              <a:pPr>
                <a:spcBef>
                  <a:spcPct val="0"/>
                </a:spcBef>
                <a:buClrTx/>
                <a:buSzTx/>
                <a:buFontTx/>
                <a:buNone/>
              </a:pPr>
              <a:t>10</a:t>
            </a:fld>
            <a:endParaRPr lang="en-US" altLang="en-US" sz="1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9CB30142-5C3F-496E-8506-3D9F4B076714}"/>
              </a:ext>
            </a:extLst>
          </p:cNvPr>
          <p:cNvSpPr>
            <a:spLocks noGrp="1" noChangeArrowheads="1"/>
          </p:cNvSpPr>
          <p:nvPr>
            <p:ph type="title"/>
          </p:nvPr>
        </p:nvSpPr>
        <p:spPr>
          <a:xfrm>
            <a:off x="457200" y="609600"/>
            <a:ext cx="7543800" cy="1371600"/>
          </a:xfrm>
        </p:spPr>
        <p:txBody>
          <a:bodyPr/>
          <a:lstStyle/>
          <a:p>
            <a:r>
              <a:rPr lang="en-US" altLang="en-US">
                <a:solidFill>
                  <a:srgbClr val="00B050"/>
                </a:solidFill>
              </a:rPr>
              <a:t>Australia and Muslims Towards a Greener Future</a:t>
            </a:r>
            <a:br>
              <a:rPr lang="en-US" altLang="en-US">
                <a:solidFill>
                  <a:srgbClr val="00B050"/>
                </a:solidFill>
              </a:rPr>
            </a:br>
            <a:endParaRPr lang="en-US" altLang="en-US">
              <a:solidFill>
                <a:srgbClr val="00B050"/>
              </a:solidFill>
            </a:endParaRPr>
          </a:p>
        </p:txBody>
      </p:sp>
      <p:sp>
        <p:nvSpPr>
          <p:cNvPr id="15363" name="Content Placeholder 2">
            <a:extLst>
              <a:ext uri="{FF2B5EF4-FFF2-40B4-BE49-F238E27FC236}">
                <a16:creationId xmlns:a16="http://schemas.microsoft.com/office/drawing/2014/main" id="{BB7846C5-E9AF-49D1-AF99-A5A64B022CBA}"/>
              </a:ext>
            </a:extLst>
          </p:cNvPr>
          <p:cNvSpPr>
            <a:spLocks noGrp="1" noChangeArrowheads="1"/>
          </p:cNvSpPr>
          <p:nvPr>
            <p:ph idx="1"/>
          </p:nvPr>
        </p:nvSpPr>
        <p:spPr/>
        <p:txBody>
          <a:bodyPr/>
          <a:lstStyle/>
          <a:p>
            <a:pPr>
              <a:buFont typeface="Wingdings" panose="05000000000000000000" pitchFamily="2" charset="2"/>
              <a:buChar char="v"/>
            </a:pPr>
            <a:r>
              <a:rPr lang="en-US" altLang="en-US" sz="2000"/>
              <a:t>“</a:t>
            </a:r>
            <a:r>
              <a:rPr lang="en-US" altLang="en-US" sz="2000" i="1"/>
              <a:t>The Second World War and the economic boom which came in its wake,… mark a watershed in the history of Muslims in Australia. …World opinion began to change. Notions of racial superiority became unacceptable. Newly independent post-colonial states were wary of dealings with nations adhering to racist policies. Within Australia voices for change became stronger each year until the content, if not the form, of the White Australia Policy had to go. It has only been since the change in national policy from the late 1960s that a Muslim community has been able to develop once again. Without changes in community attitudes in the past few decades, such changes would not have been sustainable.”</a:t>
            </a:r>
          </a:p>
          <a:p>
            <a:pPr>
              <a:buFont typeface="Wingdings" panose="05000000000000000000" pitchFamily="2" charset="2"/>
              <a:buNone/>
            </a:pPr>
            <a:r>
              <a:rPr lang="en-US" altLang="en-US" sz="2000"/>
              <a:t>                     (source: www. islamfortoday/com/aust.,accessed 14/6/10)</a:t>
            </a:r>
          </a:p>
          <a:p>
            <a:pPr>
              <a:buFont typeface="Wingdings" panose="05000000000000000000" pitchFamily="2" charset="2"/>
              <a:buNone/>
            </a:pPr>
            <a:endParaRPr lang="en-US" altLang="en-US" sz="2000"/>
          </a:p>
          <a:p>
            <a:pPr>
              <a:buFont typeface="Wingdings" panose="05000000000000000000" pitchFamily="2" charset="2"/>
              <a:buNone/>
            </a:pPr>
            <a:endParaRPr lang="en-US" altLang="en-US" sz="2000"/>
          </a:p>
          <a:p>
            <a:pPr>
              <a:buFont typeface="Wingdings" panose="05000000000000000000" pitchFamily="2" charset="2"/>
              <a:buNone/>
            </a:pPr>
            <a:endParaRPr lang="en-US" altLang="en-US" sz="2000"/>
          </a:p>
        </p:txBody>
      </p:sp>
      <p:sp>
        <p:nvSpPr>
          <p:cNvPr id="15364" name="Slide Number Placeholder 3">
            <a:extLst>
              <a:ext uri="{FF2B5EF4-FFF2-40B4-BE49-F238E27FC236}">
                <a16:creationId xmlns:a16="http://schemas.microsoft.com/office/drawing/2014/main" id="{914A1877-3206-4A57-B7E8-DC8E99E87D9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6A4F0F0C-DB75-4B26-89C1-591357818E5F}" type="slidenum">
              <a:rPr lang="en-US" altLang="en-US" sz="1000"/>
              <a:pPr>
                <a:spcBef>
                  <a:spcPct val="0"/>
                </a:spcBef>
                <a:buClrTx/>
                <a:buSzTx/>
                <a:buFontTx/>
                <a:buNone/>
              </a:pPr>
              <a:t>11</a:t>
            </a:fld>
            <a:endParaRPr lang="en-US" altLang="en-US" sz="1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A4A36919-B740-4C41-B502-469518357E64}"/>
              </a:ext>
            </a:extLst>
          </p:cNvPr>
          <p:cNvSpPr>
            <a:spLocks noGrp="1" noChangeArrowheads="1"/>
          </p:cNvSpPr>
          <p:nvPr>
            <p:ph type="title"/>
          </p:nvPr>
        </p:nvSpPr>
        <p:spPr>
          <a:xfrm>
            <a:off x="457200" y="122238"/>
            <a:ext cx="7543800" cy="792162"/>
          </a:xfrm>
        </p:spPr>
        <p:txBody>
          <a:bodyPr/>
          <a:lstStyle/>
          <a:p>
            <a:r>
              <a:rPr lang="en-US" altLang="en-US" sz="3200"/>
              <a:t>THE MUSLIM RESPONSES IN S.E.A.</a:t>
            </a:r>
          </a:p>
        </p:txBody>
      </p:sp>
      <p:sp>
        <p:nvSpPr>
          <p:cNvPr id="16387" name="Content Placeholder 2">
            <a:extLst>
              <a:ext uri="{FF2B5EF4-FFF2-40B4-BE49-F238E27FC236}">
                <a16:creationId xmlns:a16="http://schemas.microsoft.com/office/drawing/2014/main" id="{FF250D0B-3E84-4511-A466-1853FD28465A}"/>
              </a:ext>
            </a:extLst>
          </p:cNvPr>
          <p:cNvSpPr>
            <a:spLocks noGrp="1" noChangeArrowheads="1"/>
          </p:cNvSpPr>
          <p:nvPr>
            <p:ph idx="1"/>
          </p:nvPr>
        </p:nvSpPr>
        <p:spPr>
          <a:xfrm>
            <a:off x="457200" y="914400"/>
            <a:ext cx="8229600" cy="5486400"/>
          </a:xfrm>
        </p:spPr>
        <p:txBody>
          <a:bodyPr/>
          <a:lstStyle/>
          <a:p>
            <a:pPr>
              <a:buFont typeface="Wingdings" panose="05000000000000000000" pitchFamily="2" charset="2"/>
              <a:buChar char="ü"/>
            </a:pPr>
            <a:r>
              <a:rPr lang="en-US" altLang="en-US" sz="2400">
                <a:solidFill>
                  <a:srgbClr val="00B050"/>
                </a:solidFill>
              </a:rPr>
              <a:t>MILITANCY OF SOME MUSLIM EXTREMISTS</a:t>
            </a:r>
          </a:p>
          <a:p>
            <a:pPr>
              <a:buFont typeface="Wingdings" panose="05000000000000000000" pitchFamily="2" charset="2"/>
              <a:buChar char=""/>
            </a:pPr>
            <a:r>
              <a:rPr lang="en-US" altLang="en-US" sz="2400">
                <a:solidFill>
                  <a:srgbClr val="00B050"/>
                </a:solidFill>
              </a:rPr>
              <a:t>THE MUSLIM MAJORITY PREFER DEMOCRATIC ACTIONS, DIALOGUE AND NON-VIOLENT DEMONSTRATION.</a:t>
            </a:r>
          </a:p>
          <a:p>
            <a:pPr>
              <a:buFont typeface="Wingdings" panose="05000000000000000000" pitchFamily="2" charset="2"/>
              <a:buChar char=""/>
            </a:pPr>
            <a:r>
              <a:rPr lang="en-US" altLang="en-US" sz="2400">
                <a:solidFill>
                  <a:srgbClr val="00B050"/>
                </a:solidFill>
              </a:rPr>
              <a:t>MUSLIM SCHOLARS OPPOSED TO VIOLENCE, TERRORISM, ZIONIST PROPAGANDA AND AGGRESSIVE CHRISTIAN EVANGELISATION IN MINDANAO, INDONESIA, MALAYSIA, SINGAPORE.</a:t>
            </a:r>
          </a:p>
          <a:p>
            <a:pPr>
              <a:buFont typeface="Wingdings" panose="05000000000000000000" pitchFamily="2" charset="2"/>
              <a:buChar char=""/>
            </a:pPr>
            <a:r>
              <a:rPr lang="en-US" altLang="en-US" sz="2400">
                <a:solidFill>
                  <a:srgbClr val="00B050"/>
                </a:solidFill>
              </a:rPr>
              <a:t>ISLAMIC INSTITUTIONS AND NGO’S EMPHASISE THE PROMOTION OF BETTER UNDERSTANDING OF ISLAM AS RELIGION, CULTURE, STATE AND CIVILISATION-- “MODERATE MUSLIMS” IN Indonesia, “Islam Hadhari” in Malaysia, “Islamic Moderation” in Singapore </a:t>
            </a:r>
          </a:p>
        </p:txBody>
      </p:sp>
      <p:sp>
        <p:nvSpPr>
          <p:cNvPr id="16388" name="Slide Number Placeholder 3">
            <a:extLst>
              <a:ext uri="{FF2B5EF4-FFF2-40B4-BE49-F238E27FC236}">
                <a16:creationId xmlns:a16="http://schemas.microsoft.com/office/drawing/2014/main" id="{D1C193C5-3A9C-4B45-9D65-463D46ABE2B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D1166514-2FA2-434E-9B65-78263D44F692}" type="slidenum">
              <a:rPr lang="en-US" altLang="en-US" sz="1000"/>
              <a:pPr>
                <a:spcBef>
                  <a:spcPct val="0"/>
                </a:spcBef>
                <a:buClrTx/>
                <a:buSzTx/>
                <a:buFontTx/>
                <a:buNone/>
              </a:pPr>
              <a:t>12</a:t>
            </a:fld>
            <a:endParaRPr lang="en-US" altLang="en-US" sz="1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2EC5C710-4840-4D44-B0A6-2A94DB5C4C2C}"/>
              </a:ext>
            </a:extLst>
          </p:cNvPr>
          <p:cNvSpPr>
            <a:spLocks noGrp="1" noChangeArrowheads="1"/>
          </p:cNvSpPr>
          <p:nvPr>
            <p:ph type="title"/>
          </p:nvPr>
        </p:nvSpPr>
        <p:spPr/>
        <p:txBody>
          <a:bodyPr/>
          <a:lstStyle/>
          <a:p>
            <a:r>
              <a:rPr lang="en-US" altLang="en-US"/>
              <a:t>AUSTRALIA AND ISLAM: A DELICATE RELATIONSHIP</a:t>
            </a:r>
          </a:p>
        </p:txBody>
      </p:sp>
      <p:sp>
        <p:nvSpPr>
          <p:cNvPr id="17411" name="Content Placeholder 2">
            <a:extLst>
              <a:ext uri="{FF2B5EF4-FFF2-40B4-BE49-F238E27FC236}">
                <a16:creationId xmlns:a16="http://schemas.microsoft.com/office/drawing/2014/main" id="{39DFCAD8-8DBF-4D0F-AC13-C69EB4B9FB2E}"/>
              </a:ext>
            </a:extLst>
          </p:cNvPr>
          <p:cNvSpPr>
            <a:spLocks noGrp="1" noChangeArrowheads="1"/>
          </p:cNvSpPr>
          <p:nvPr>
            <p:ph idx="1"/>
          </p:nvPr>
        </p:nvSpPr>
        <p:spPr/>
        <p:txBody>
          <a:bodyPr/>
          <a:lstStyle/>
          <a:p>
            <a:pPr>
              <a:buFont typeface="Wingdings" panose="05000000000000000000" pitchFamily="2" charset="2"/>
              <a:buNone/>
            </a:pPr>
            <a:r>
              <a:rPr lang="en-US" altLang="en-US" sz="2000"/>
              <a:t>     “The Second World War and the economic boom which came in its wake, mark a watershed in the history of Muslims in Australia…. World opinion began to change. Notions of racial superiority became unacceptable. Newly independent post-colonial states were wary of dealings with nations adhering to racist policies. Within Australia voices for change became stronger each year until the content, if not the form, of the White Australia Policy had to go. It has only been since the change in national policy from the late 1960s that a Muslim community has been able to develop once again. Without changes in community attitudes in the past few decades, such changes would not have been sustainable</a:t>
            </a:r>
            <a:r>
              <a:rPr lang="en-US" altLang="en-US" sz="2400"/>
              <a:t>.”</a:t>
            </a:r>
          </a:p>
          <a:p>
            <a:pPr>
              <a:buFont typeface="Wingdings" panose="05000000000000000000" pitchFamily="2" charset="2"/>
              <a:buNone/>
            </a:pPr>
            <a:r>
              <a:rPr lang="en-US" altLang="en-US" sz="2400"/>
              <a:t>        (source: </a:t>
            </a:r>
            <a:r>
              <a:rPr lang="en-US" altLang="en-US" sz="2400">
                <a:hlinkClick r:id="rId2"/>
              </a:rPr>
              <a:t>www.islamfortoday.com/aust</a:t>
            </a:r>
            <a:r>
              <a:rPr lang="en-US" altLang="en-US" sz="2400"/>
              <a:t>) acc. 14/6/10</a:t>
            </a:r>
          </a:p>
        </p:txBody>
      </p:sp>
      <p:sp>
        <p:nvSpPr>
          <p:cNvPr id="17412" name="Slide Number Placeholder 3">
            <a:extLst>
              <a:ext uri="{FF2B5EF4-FFF2-40B4-BE49-F238E27FC236}">
                <a16:creationId xmlns:a16="http://schemas.microsoft.com/office/drawing/2014/main" id="{A6D5E258-294A-44F1-BE14-4FC0C810577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C5EDA101-43DE-4104-9DFC-AC9520B9AD4E}" type="slidenum">
              <a:rPr lang="en-US" altLang="en-US" sz="1000"/>
              <a:pPr>
                <a:spcBef>
                  <a:spcPct val="0"/>
                </a:spcBef>
                <a:buClrTx/>
                <a:buSzTx/>
                <a:buFontTx/>
                <a:buNone/>
              </a:pPr>
              <a:t>13</a:t>
            </a:fld>
            <a:endParaRPr lang="en-US" altLang="en-US" sz="1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CF6D5B86-DA54-43A9-901F-A28334DFFD6F}"/>
              </a:ext>
            </a:extLst>
          </p:cNvPr>
          <p:cNvSpPr>
            <a:spLocks noGrp="1" noChangeArrowheads="1"/>
          </p:cNvSpPr>
          <p:nvPr>
            <p:ph type="title"/>
          </p:nvPr>
        </p:nvSpPr>
        <p:spPr>
          <a:xfrm>
            <a:off x="76200" y="122238"/>
            <a:ext cx="8077200" cy="1325562"/>
          </a:xfrm>
        </p:spPr>
        <p:txBody>
          <a:bodyPr/>
          <a:lstStyle/>
          <a:p>
            <a:r>
              <a:rPr lang="en-US" altLang="en-US"/>
              <a:t>AUSTRALIA AND ISLAM: TOWARDS A </a:t>
            </a:r>
            <a:r>
              <a:rPr lang="en-US" altLang="en-US">
                <a:solidFill>
                  <a:srgbClr val="00B050"/>
                </a:solidFill>
              </a:rPr>
              <a:t>GREENER</a:t>
            </a:r>
            <a:r>
              <a:rPr lang="en-US" altLang="en-US"/>
              <a:t> FUTURE</a:t>
            </a:r>
          </a:p>
        </p:txBody>
      </p:sp>
      <p:sp>
        <p:nvSpPr>
          <p:cNvPr id="18435" name="Content Placeholder 2">
            <a:extLst>
              <a:ext uri="{FF2B5EF4-FFF2-40B4-BE49-F238E27FC236}">
                <a16:creationId xmlns:a16="http://schemas.microsoft.com/office/drawing/2014/main" id="{A6F15B6D-E334-494B-8ECA-776FCB79F591}"/>
              </a:ext>
            </a:extLst>
          </p:cNvPr>
          <p:cNvSpPr>
            <a:spLocks noGrp="1" noChangeArrowheads="1"/>
          </p:cNvSpPr>
          <p:nvPr>
            <p:ph idx="1"/>
          </p:nvPr>
        </p:nvSpPr>
        <p:spPr/>
        <p:txBody>
          <a:bodyPr/>
          <a:lstStyle/>
          <a:p>
            <a:pPr>
              <a:buFont typeface="Wingdings" panose="05000000000000000000" pitchFamily="2" charset="2"/>
              <a:buNone/>
            </a:pPr>
            <a:r>
              <a:rPr lang="en-US" altLang="en-US">
                <a:solidFill>
                  <a:srgbClr val="00B050"/>
                </a:solidFill>
              </a:rPr>
              <a:t>1.Islam and Muslims are part of religious diversity in a democratic nation. Acceptance of presence of Muslims just as Muslims have to accept the reality of secular majority state.</a:t>
            </a:r>
          </a:p>
          <a:p>
            <a:pPr>
              <a:buFont typeface="Wingdings" panose="05000000000000000000" pitchFamily="2" charset="2"/>
              <a:buNone/>
            </a:pPr>
            <a:r>
              <a:rPr lang="en-US" altLang="en-US">
                <a:solidFill>
                  <a:srgbClr val="00B050"/>
                </a:solidFill>
              </a:rPr>
              <a:t>2.Problems have to be solved within the given laws and constitution of the country.  Mainstream Muslims have to curb any extremist tendency of Muslim individuals or groups.</a:t>
            </a:r>
          </a:p>
          <a:p>
            <a:pPr>
              <a:buFont typeface="Wingdings" panose="05000000000000000000" pitchFamily="2" charset="2"/>
              <a:buNone/>
            </a:pPr>
            <a:endParaRPr lang="en-US" altLang="en-US">
              <a:solidFill>
                <a:srgbClr val="00B050"/>
              </a:solidFill>
            </a:endParaRPr>
          </a:p>
          <a:p>
            <a:pPr>
              <a:buFont typeface="Wingdings" panose="05000000000000000000" pitchFamily="2" charset="2"/>
              <a:buChar char="®"/>
            </a:pPr>
            <a:endParaRPr lang="en-US" altLang="en-US">
              <a:solidFill>
                <a:srgbClr val="00B050"/>
              </a:solidFill>
            </a:endParaRPr>
          </a:p>
        </p:txBody>
      </p:sp>
      <p:sp>
        <p:nvSpPr>
          <p:cNvPr id="18436" name="Slide Number Placeholder 3">
            <a:extLst>
              <a:ext uri="{FF2B5EF4-FFF2-40B4-BE49-F238E27FC236}">
                <a16:creationId xmlns:a16="http://schemas.microsoft.com/office/drawing/2014/main" id="{450096C3-38E7-4EC5-A916-BB93C7E191A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D9F31BFB-4EC3-4BA5-9231-E58901843BCC}" type="slidenum">
              <a:rPr lang="en-US" altLang="en-US" sz="1000"/>
              <a:pPr>
                <a:spcBef>
                  <a:spcPct val="0"/>
                </a:spcBef>
                <a:buClrTx/>
                <a:buSzTx/>
                <a:buFontTx/>
                <a:buNone/>
              </a:pPr>
              <a:t>14</a:t>
            </a:fld>
            <a:endParaRPr lang="en-US" altLang="en-US" sz="10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DD335F00-1438-4BE0-9D43-B2399FDF7E27}"/>
              </a:ext>
            </a:extLst>
          </p:cNvPr>
          <p:cNvSpPr>
            <a:spLocks noGrp="1" noChangeArrowheads="1"/>
          </p:cNvSpPr>
          <p:nvPr>
            <p:ph type="title"/>
          </p:nvPr>
        </p:nvSpPr>
        <p:spPr>
          <a:xfrm>
            <a:off x="457200" y="122238"/>
            <a:ext cx="7543800" cy="944562"/>
          </a:xfrm>
        </p:spPr>
        <p:txBody>
          <a:bodyPr/>
          <a:lstStyle/>
          <a:p>
            <a:r>
              <a:rPr lang="en-US" altLang="en-US"/>
              <a:t>Contd.</a:t>
            </a:r>
          </a:p>
        </p:txBody>
      </p:sp>
      <p:sp>
        <p:nvSpPr>
          <p:cNvPr id="19459" name="Content Placeholder 2">
            <a:extLst>
              <a:ext uri="{FF2B5EF4-FFF2-40B4-BE49-F238E27FC236}">
                <a16:creationId xmlns:a16="http://schemas.microsoft.com/office/drawing/2014/main" id="{688564E6-A36C-41C5-A86F-50A26926EB69}"/>
              </a:ext>
            </a:extLst>
          </p:cNvPr>
          <p:cNvSpPr>
            <a:spLocks noGrp="1" noChangeArrowheads="1"/>
          </p:cNvSpPr>
          <p:nvPr>
            <p:ph idx="1"/>
          </p:nvPr>
        </p:nvSpPr>
        <p:spPr>
          <a:xfrm>
            <a:off x="457200" y="1447800"/>
            <a:ext cx="8229600" cy="4683125"/>
          </a:xfrm>
        </p:spPr>
        <p:txBody>
          <a:bodyPr/>
          <a:lstStyle/>
          <a:p>
            <a:r>
              <a:rPr lang="en-US" altLang="en-US">
                <a:solidFill>
                  <a:srgbClr val="FF33CC"/>
                </a:solidFill>
              </a:rPr>
              <a:t>Muslims have to abandon the ethnic cultural baggage to participate fully in a democratic society where English is the dominant and official language and secular cultural norms are the mainstream.</a:t>
            </a:r>
          </a:p>
          <a:p>
            <a:r>
              <a:rPr lang="en-US" altLang="en-US">
                <a:solidFill>
                  <a:srgbClr val="FF33CC"/>
                </a:solidFill>
              </a:rPr>
              <a:t>Australians should be better informed  informed about the moral, spiritual, family  and social values of Islam in S.E.Asian countries to get rid of the psychology or paranoia of fear, suspicion and distrust.  </a:t>
            </a:r>
          </a:p>
        </p:txBody>
      </p:sp>
      <p:sp>
        <p:nvSpPr>
          <p:cNvPr id="19460" name="Slide Number Placeholder 3">
            <a:extLst>
              <a:ext uri="{FF2B5EF4-FFF2-40B4-BE49-F238E27FC236}">
                <a16:creationId xmlns:a16="http://schemas.microsoft.com/office/drawing/2014/main" id="{C52586C1-E4F8-4F57-BAE1-1A0595DA56A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F9B7036E-BE86-4531-A518-F14BCD5D5156}" type="slidenum">
              <a:rPr lang="en-US" altLang="en-US" sz="1000"/>
              <a:pPr>
                <a:spcBef>
                  <a:spcPct val="0"/>
                </a:spcBef>
                <a:buClrTx/>
                <a:buSzTx/>
                <a:buFontTx/>
                <a:buNone/>
              </a:pPr>
              <a:t>15</a:t>
            </a:fld>
            <a:endParaRPr lang="en-US" altLang="en-US" sz="10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BA43BD46-D907-43F4-80AB-B7886E9C4944}"/>
              </a:ext>
            </a:extLst>
          </p:cNvPr>
          <p:cNvSpPr>
            <a:spLocks noGrp="1" noChangeArrowheads="1"/>
          </p:cNvSpPr>
          <p:nvPr>
            <p:ph type="title"/>
          </p:nvPr>
        </p:nvSpPr>
        <p:spPr>
          <a:xfrm>
            <a:off x="457200" y="122238"/>
            <a:ext cx="7543800" cy="868362"/>
          </a:xfrm>
        </p:spPr>
        <p:txBody>
          <a:bodyPr/>
          <a:lstStyle/>
          <a:p>
            <a:r>
              <a:rPr lang="en-US" altLang="en-US"/>
              <a:t>Contd.</a:t>
            </a:r>
          </a:p>
        </p:txBody>
      </p:sp>
      <p:sp>
        <p:nvSpPr>
          <p:cNvPr id="20483" name="Content Placeholder 2">
            <a:extLst>
              <a:ext uri="{FF2B5EF4-FFF2-40B4-BE49-F238E27FC236}">
                <a16:creationId xmlns:a16="http://schemas.microsoft.com/office/drawing/2014/main" id="{01931C70-11D9-4D59-A6AD-512CA0BF79E8}"/>
              </a:ext>
            </a:extLst>
          </p:cNvPr>
          <p:cNvSpPr>
            <a:spLocks noGrp="1" noChangeArrowheads="1"/>
          </p:cNvSpPr>
          <p:nvPr>
            <p:ph idx="1"/>
          </p:nvPr>
        </p:nvSpPr>
        <p:spPr>
          <a:xfrm>
            <a:off x="457200" y="914400"/>
            <a:ext cx="8229600" cy="5216525"/>
          </a:xfrm>
        </p:spPr>
        <p:txBody>
          <a:bodyPr/>
          <a:lstStyle/>
          <a:p>
            <a:r>
              <a:rPr lang="en-US" altLang="en-US" sz="2400">
                <a:solidFill>
                  <a:srgbClr val="00B0F0"/>
                </a:solidFill>
              </a:rPr>
              <a:t>The ongoing crisis in the Middle East and the Israeli-Palestine conflict should be studied, analysed and understood objectively in light of the historical context after the 1</a:t>
            </a:r>
            <a:r>
              <a:rPr lang="en-US" altLang="en-US" sz="2400" baseline="30000">
                <a:solidFill>
                  <a:srgbClr val="00B0F0"/>
                </a:solidFill>
              </a:rPr>
              <a:t>st</a:t>
            </a:r>
            <a:r>
              <a:rPr lang="en-US" altLang="en-US" sz="2400">
                <a:solidFill>
                  <a:srgbClr val="00B0F0"/>
                </a:solidFill>
              </a:rPr>
              <a:t> World War and the 2</a:t>
            </a:r>
            <a:r>
              <a:rPr lang="en-US" altLang="en-US" sz="2400" baseline="30000">
                <a:solidFill>
                  <a:srgbClr val="00B0F0"/>
                </a:solidFill>
              </a:rPr>
              <a:t>nd</a:t>
            </a:r>
            <a:r>
              <a:rPr lang="en-US" altLang="en-US" sz="2400">
                <a:solidFill>
                  <a:srgbClr val="00B0F0"/>
                </a:solidFill>
              </a:rPr>
              <a:t> World War, the rise of Zionism and the biased attitudes and actions of the Western super powers then and now</a:t>
            </a:r>
            <a:r>
              <a:rPr lang="en-US" altLang="en-US" sz="2400"/>
              <a:t>.</a:t>
            </a:r>
          </a:p>
          <a:p>
            <a:r>
              <a:rPr lang="en-US" altLang="en-US" sz="2400">
                <a:solidFill>
                  <a:srgbClr val="7030A0"/>
                </a:solidFill>
              </a:rPr>
              <a:t>Be assured that democracy and Islam and cultural diversity are compatible as shown by Malaysia, Indonesia and Turkey.</a:t>
            </a:r>
          </a:p>
          <a:p>
            <a:r>
              <a:rPr lang="en-US" altLang="en-US" sz="2400">
                <a:solidFill>
                  <a:srgbClr val="FF0000"/>
                </a:solidFill>
              </a:rPr>
              <a:t>The West is beginning to realise that Islamic financial and banking institutions do have their merits and could point the way to a more just, moral and humane economic system</a:t>
            </a:r>
          </a:p>
        </p:txBody>
      </p:sp>
      <p:sp>
        <p:nvSpPr>
          <p:cNvPr id="20484" name="Slide Number Placeholder 3">
            <a:extLst>
              <a:ext uri="{FF2B5EF4-FFF2-40B4-BE49-F238E27FC236}">
                <a16:creationId xmlns:a16="http://schemas.microsoft.com/office/drawing/2014/main" id="{0449793C-2C1B-4277-84D0-02EF571B65E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D36B62CA-92C8-42B8-B5F6-43995CFBF357}" type="slidenum">
              <a:rPr lang="en-US" altLang="en-US" sz="1000"/>
              <a:pPr>
                <a:spcBef>
                  <a:spcPct val="0"/>
                </a:spcBef>
                <a:buClrTx/>
                <a:buSzTx/>
                <a:buFontTx/>
                <a:buNone/>
              </a:pPr>
              <a:t>16</a:t>
            </a:fld>
            <a:endParaRPr lang="en-US" altLang="en-US" sz="10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6233C45B-84AE-459F-B31D-69F2452ED39A}"/>
              </a:ext>
            </a:extLst>
          </p:cNvPr>
          <p:cNvSpPr>
            <a:spLocks noGrp="1" noChangeArrowheads="1"/>
          </p:cNvSpPr>
          <p:nvPr>
            <p:ph type="title"/>
          </p:nvPr>
        </p:nvSpPr>
        <p:spPr>
          <a:xfrm>
            <a:off x="0" y="304800"/>
            <a:ext cx="8001000" cy="1371600"/>
          </a:xfrm>
        </p:spPr>
        <p:txBody>
          <a:bodyPr/>
          <a:lstStyle/>
          <a:p>
            <a:r>
              <a:rPr lang="en-US" altLang="en-US"/>
              <a:t>Fundamental Principles in Muslim-Nonmuslim Relationship</a:t>
            </a:r>
          </a:p>
        </p:txBody>
      </p:sp>
      <p:sp>
        <p:nvSpPr>
          <p:cNvPr id="21507" name="Content Placeholder 2">
            <a:extLst>
              <a:ext uri="{FF2B5EF4-FFF2-40B4-BE49-F238E27FC236}">
                <a16:creationId xmlns:a16="http://schemas.microsoft.com/office/drawing/2014/main" id="{697327DD-DB37-4574-A1D3-5B2C62347FD4}"/>
              </a:ext>
            </a:extLst>
          </p:cNvPr>
          <p:cNvSpPr>
            <a:spLocks noGrp="1" noChangeArrowheads="1"/>
          </p:cNvSpPr>
          <p:nvPr>
            <p:ph idx="1"/>
          </p:nvPr>
        </p:nvSpPr>
        <p:spPr/>
        <p:txBody>
          <a:bodyPr/>
          <a:lstStyle/>
          <a:p>
            <a:r>
              <a:rPr lang="en-US" altLang="en-US" sz="2400">
                <a:solidFill>
                  <a:srgbClr val="FF0000"/>
                </a:solidFill>
              </a:rPr>
              <a:t>“</a:t>
            </a:r>
            <a:r>
              <a:rPr lang="en-US" altLang="en-US" sz="2400" b="1">
                <a:solidFill>
                  <a:srgbClr val="FF0000"/>
                </a:solidFill>
              </a:rPr>
              <a:t>(Allah does not forbid you respecting those who have not made war against you on account of (your) religion, and have not driven you forth from your homes, that you show them kindness and deal with them justly; surely Allah loves the doers of justice. Allah only forbids you respecting those who made war upon you on account of (your) religion, and drove you forth from your homes and backed up (others) in your expulsion, that you make friends (and ally) with them, and whoever makes friends with them, these are wrong-doers.)</a:t>
            </a:r>
            <a:r>
              <a:rPr lang="en-US" altLang="en-US" sz="2400">
                <a:solidFill>
                  <a:srgbClr val="FF0000"/>
                </a:solidFill>
              </a:rPr>
              <a:t> (Al-Mumtahanah 60:8-9)</a:t>
            </a:r>
          </a:p>
          <a:p>
            <a:pPr>
              <a:buFont typeface="Wingdings" panose="05000000000000000000" pitchFamily="2" charset="2"/>
              <a:buNone/>
            </a:pPr>
            <a:endParaRPr lang="en-US" altLang="en-US"/>
          </a:p>
          <a:p>
            <a:endParaRPr lang="en-US" altLang="en-US"/>
          </a:p>
        </p:txBody>
      </p:sp>
      <p:sp>
        <p:nvSpPr>
          <p:cNvPr id="21508" name="Slide Number Placeholder 3">
            <a:extLst>
              <a:ext uri="{FF2B5EF4-FFF2-40B4-BE49-F238E27FC236}">
                <a16:creationId xmlns:a16="http://schemas.microsoft.com/office/drawing/2014/main" id="{B02F2035-1C03-4811-BA9A-AB98B55F454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B9C149BF-DAAA-4540-B9BB-28FB9AA081AE}" type="slidenum">
              <a:rPr lang="en-US" altLang="en-US" sz="1000"/>
              <a:pPr>
                <a:spcBef>
                  <a:spcPct val="0"/>
                </a:spcBef>
                <a:buClrTx/>
                <a:buSzTx/>
                <a:buFontTx/>
                <a:buNone/>
              </a:pPr>
              <a:t>17</a:t>
            </a:fld>
            <a:endParaRPr lang="en-US" altLang="en-US" sz="1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686DA-6D7C-4224-9F69-CE3676109AD9}"/>
              </a:ext>
            </a:extLst>
          </p:cNvPr>
          <p:cNvSpPr>
            <a:spLocks noGrp="1"/>
          </p:cNvSpPr>
          <p:nvPr>
            <p:ph type="title"/>
          </p:nvPr>
        </p:nvSpPr>
        <p:spPr>
          <a:xfrm>
            <a:off x="152400" y="0"/>
            <a:ext cx="7848600" cy="1752600"/>
          </a:xfrm>
        </p:spPr>
        <p:txBody>
          <a:bodyPr/>
          <a:lstStyle/>
          <a:p>
            <a:pPr>
              <a:defRPr/>
            </a:pPr>
            <a:r>
              <a:rPr lang="en-US" sz="3600" dirty="0">
                <a:solidFill>
                  <a:schemeClr val="tx1">
                    <a:lumMod val="95000"/>
                    <a:lumOff val="5000"/>
                  </a:schemeClr>
                </a:solidFill>
              </a:rPr>
              <a:t>REMOVE</a:t>
            </a:r>
            <a:r>
              <a:rPr lang="en-US" sz="3600" dirty="0"/>
              <a:t> THE MAJOR OBSTACLES TO HARMONIOUS COEXISTENCE</a:t>
            </a:r>
          </a:p>
        </p:txBody>
      </p:sp>
      <p:sp>
        <p:nvSpPr>
          <p:cNvPr id="3" name="Content Placeholder 2">
            <a:extLst>
              <a:ext uri="{FF2B5EF4-FFF2-40B4-BE49-F238E27FC236}">
                <a16:creationId xmlns:a16="http://schemas.microsoft.com/office/drawing/2014/main" id="{13747B20-1CF0-4AE4-AD40-CCBA12AA5CD2}"/>
              </a:ext>
            </a:extLst>
          </p:cNvPr>
          <p:cNvSpPr>
            <a:spLocks noGrp="1"/>
          </p:cNvSpPr>
          <p:nvPr>
            <p:ph idx="1"/>
          </p:nvPr>
        </p:nvSpPr>
        <p:spPr/>
        <p:txBody>
          <a:bodyPr/>
          <a:lstStyle/>
          <a:p>
            <a:pPr marL="514350" indent="-514350">
              <a:buFont typeface="Wingdings" panose="05000000000000000000" pitchFamily="2" charset="2"/>
              <a:buAutoNum type="arabicPeriod"/>
              <a:defRPr/>
            </a:pPr>
            <a:r>
              <a:rPr lang="en-US" sz="2400" dirty="0"/>
              <a:t>RELIGIOUS EXTREMISM and FANATICAL EVANGELISATION</a:t>
            </a:r>
          </a:p>
          <a:p>
            <a:pPr marL="514350" indent="-514350">
              <a:buFont typeface="Wingdings" panose="05000000000000000000" pitchFamily="2" charset="2"/>
              <a:buAutoNum type="arabicPeriod"/>
              <a:defRPr/>
            </a:pPr>
            <a:r>
              <a:rPr lang="en-US" sz="2400" dirty="0"/>
              <a:t>SECULAR FUNDAMENTALISM, MILITANT ATHEISM, HEGEMONISTIC WORLD POWER, MONOPOLISTIC GREED OF MNC’S, HEDONISTIC CULTURAL NEO-IMPERIALISM</a:t>
            </a:r>
          </a:p>
          <a:p>
            <a:pPr marL="514350" indent="-514350">
              <a:buFont typeface="Wingdings" panose="05000000000000000000" pitchFamily="2" charset="2"/>
              <a:buAutoNum type="arabicPeriod" startAt="3"/>
              <a:defRPr/>
            </a:pPr>
            <a:r>
              <a:rPr lang="en-US" sz="2400" dirty="0"/>
              <a:t>RACIALISTIC AND XENOPOHIBIC NATIONAL OR REGIONAL POLITICS</a:t>
            </a:r>
          </a:p>
          <a:p>
            <a:pPr marL="514350" indent="-514350">
              <a:buFont typeface="Wingdings" panose="05000000000000000000" pitchFamily="2" charset="2"/>
              <a:buNone/>
              <a:defRPr/>
            </a:pPr>
            <a:r>
              <a:rPr lang="en-US" sz="2000" dirty="0"/>
              <a:t>4</a:t>
            </a:r>
            <a:r>
              <a:rPr lang="en-US" sz="2400" dirty="0"/>
              <a:t>.   BIASED MEDIA AIMED AT MISINFORMATION, DEMONISATION OF ISLAM AND MUSLIMS, AND DECEPTION ON WORLD-WIDE SCALE </a:t>
            </a:r>
          </a:p>
          <a:p>
            <a:pPr>
              <a:buFont typeface="Wingdings" panose="05000000000000000000" pitchFamily="2" charset="2"/>
              <a:buNone/>
              <a:defRPr/>
            </a:pPr>
            <a:endParaRPr lang="en-US" dirty="0">
              <a:solidFill>
                <a:srgbClr val="FF0000"/>
              </a:solidFill>
            </a:endParaRPr>
          </a:p>
        </p:txBody>
      </p:sp>
      <p:sp>
        <p:nvSpPr>
          <p:cNvPr id="22532" name="Slide Number Placeholder 3">
            <a:extLst>
              <a:ext uri="{FF2B5EF4-FFF2-40B4-BE49-F238E27FC236}">
                <a16:creationId xmlns:a16="http://schemas.microsoft.com/office/drawing/2014/main" id="{8F8CB5F9-845C-49BF-A580-01AE0FDC5A6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920C5255-4954-4B12-B008-3892FEA18919}" type="slidenum">
              <a:rPr lang="en-US" altLang="en-US" sz="1000"/>
              <a:pPr>
                <a:spcBef>
                  <a:spcPct val="0"/>
                </a:spcBef>
                <a:buClrTx/>
                <a:buSzTx/>
                <a:buFontTx/>
                <a:buNone/>
              </a:pPr>
              <a:t>18</a:t>
            </a:fld>
            <a:endParaRPr lang="en-US" altLang="en-US" sz="1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F3AEDD92-3304-4DAF-9851-737A33589DC5}"/>
              </a:ext>
            </a:extLst>
          </p:cNvPr>
          <p:cNvSpPr>
            <a:spLocks noGrp="1" noChangeArrowheads="1"/>
          </p:cNvSpPr>
          <p:nvPr>
            <p:ph type="title"/>
          </p:nvPr>
        </p:nvSpPr>
        <p:spPr/>
        <p:txBody>
          <a:bodyPr/>
          <a:lstStyle/>
          <a:p>
            <a:r>
              <a:rPr lang="en-US" altLang="en-US"/>
              <a:t>WE FACE A COMMON FUTURE</a:t>
            </a:r>
          </a:p>
        </p:txBody>
      </p:sp>
      <p:sp>
        <p:nvSpPr>
          <p:cNvPr id="3" name="Content Placeholder 2">
            <a:extLst>
              <a:ext uri="{FF2B5EF4-FFF2-40B4-BE49-F238E27FC236}">
                <a16:creationId xmlns:a16="http://schemas.microsoft.com/office/drawing/2014/main" id="{69F22689-321B-4E09-B2CC-C17436BBB4C9}"/>
              </a:ext>
            </a:extLst>
          </p:cNvPr>
          <p:cNvSpPr>
            <a:spLocks noGrp="1"/>
          </p:cNvSpPr>
          <p:nvPr>
            <p:ph idx="1"/>
          </p:nvPr>
        </p:nvSpPr>
        <p:spPr/>
        <p:txBody>
          <a:bodyPr/>
          <a:lstStyle/>
          <a:p>
            <a:pPr>
              <a:defRPr/>
            </a:pPr>
            <a:r>
              <a:rPr lang="en-US" dirty="0"/>
              <a:t>OUR PLANET THREATENED BY</a:t>
            </a:r>
          </a:p>
          <a:p>
            <a:pPr>
              <a:buFont typeface="Wingdings" panose="05000000000000000000" pitchFamily="2" charset="2"/>
              <a:buNone/>
              <a:defRPr/>
            </a:pPr>
            <a:r>
              <a:rPr lang="en-US" dirty="0"/>
              <a:t>    1. </a:t>
            </a:r>
            <a:r>
              <a:rPr lang="en-US" i="1" dirty="0">
                <a:solidFill>
                  <a:schemeClr val="tx2">
                    <a:lumMod val="20000"/>
                    <a:lumOff val="80000"/>
                  </a:schemeClr>
                </a:solidFill>
              </a:rPr>
              <a:t>ENVIRONMENTAL CATASTROPHIES</a:t>
            </a:r>
          </a:p>
          <a:p>
            <a:pPr>
              <a:buFont typeface="Wingdings" panose="05000000000000000000" pitchFamily="2" charset="2"/>
              <a:buNone/>
              <a:defRPr/>
            </a:pPr>
            <a:r>
              <a:rPr lang="en-US" dirty="0"/>
              <a:t>    2. </a:t>
            </a:r>
            <a:r>
              <a:rPr lang="en-US" i="1" dirty="0">
                <a:solidFill>
                  <a:schemeClr val="accent5">
                    <a:lumMod val="50000"/>
                  </a:schemeClr>
                </a:solidFill>
              </a:rPr>
              <a:t>FOOD AND WATER SCARCITIES</a:t>
            </a:r>
          </a:p>
          <a:p>
            <a:pPr>
              <a:buFont typeface="Wingdings" panose="05000000000000000000" pitchFamily="2" charset="2"/>
              <a:buNone/>
              <a:defRPr/>
            </a:pPr>
            <a:r>
              <a:rPr lang="en-US" dirty="0"/>
              <a:t>    3. </a:t>
            </a:r>
            <a:r>
              <a:rPr lang="en-US" i="1" dirty="0">
                <a:solidFill>
                  <a:srgbClr val="00B0F0"/>
                </a:solidFill>
              </a:rPr>
              <a:t>COLLAPSE OF MORALITY IN POLITICS     AND ECONOMY</a:t>
            </a:r>
          </a:p>
          <a:p>
            <a:pPr>
              <a:buFont typeface="Wingdings" panose="05000000000000000000" pitchFamily="2" charset="2"/>
              <a:buNone/>
              <a:defRPr/>
            </a:pPr>
            <a:r>
              <a:rPr lang="en-US" dirty="0"/>
              <a:t>    4. </a:t>
            </a:r>
            <a:r>
              <a:rPr lang="en-US" i="1" dirty="0">
                <a:solidFill>
                  <a:srgbClr val="FF9900"/>
                </a:solidFill>
              </a:rPr>
              <a:t>CRISIS OF KNOWLEDGE &amp; MODERN SCIENCE</a:t>
            </a:r>
          </a:p>
          <a:p>
            <a:pPr>
              <a:buFont typeface="Wingdings" panose="05000000000000000000" pitchFamily="2" charset="2"/>
              <a:buNone/>
              <a:defRPr/>
            </a:pPr>
            <a:r>
              <a:rPr lang="en-US" dirty="0"/>
              <a:t>    5.  </a:t>
            </a:r>
            <a:r>
              <a:rPr lang="en-US" i="1" dirty="0">
                <a:solidFill>
                  <a:srgbClr val="0000FF"/>
                </a:solidFill>
              </a:rPr>
              <a:t>FAILURE OF SECULAR MODERNITY</a:t>
            </a:r>
          </a:p>
        </p:txBody>
      </p:sp>
      <p:sp>
        <p:nvSpPr>
          <p:cNvPr id="23556" name="Slide Number Placeholder 3">
            <a:extLst>
              <a:ext uri="{FF2B5EF4-FFF2-40B4-BE49-F238E27FC236}">
                <a16:creationId xmlns:a16="http://schemas.microsoft.com/office/drawing/2014/main" id="{0F77DB38-6D09-42BE-A710-9809C2839B3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5829A46C-3D53-46D5-9805-F2920DE356AE}" type="slidenum">
              <a:rPr lang="en-US" altLang="en-US" sz="1000"/>
              <a:pPr>
                <a:spcBef>
                  <a:spcPct val="0"/>
                </a:spcBef>
                <a:buClrTx/>
                <a:buSzTx/>
                <a:buFontTx/>
                <a:buNone/>
              </a:pPr>
              <a:t>19</a:t>
            </a:fld>
            <a:endParaRPr lang="en-US" altLang="en-US"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47FB887C-4889-42B0-9334-EFBC8FA687E9}"/>
              </a:ext>
            </a:extLst>
          </p:cNvPr>
          <p:cNvSpPr>
            <a:spLocks noGrp="1" noChangeArrowheads="1"/>
          </p:cNvSpPr>
          <p:nvPr>
            <p:ph type="title"/>
          </p:nvPr>
        </p:nvSpPr>
        <p:spPr/>
        <p:txBody>
          <a:bodyPr/>
          <a:lstStyle/>
          <a:p>
            <a:r>
              <a:rPr lang="en-US" altLang="en-US"/>
              <a:t>MAP OF S.E.ASIA &amp; AUSTRALIA</a:t>
            </a:r>
          </a:p>
        </p:txBody>
      </p:sp>
      <p:pic>
        <p:nvPicPr>
          <p:cNvPr id="6147" name="Content Placeholder 4" descr="southeastasiamapjy7.gif">
            <a:extLst>
              <a:ext uri="{FF2B5EF4-FFF2-40B4-BE49-F238E27FC236}">
                <a16:creationId xmlns:a16="http://schemas.microsoft.com/office/drawing/2014/main" id="{1794E2F4-743D-40B3-B5AF-FA0F9240EA8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1828800" y="1371600"/>
            <a:ext cx="5562600" cy="4953000"/>
          </a:xfrm>
        </p:spPr>
      </p:pic>
      <p:sp>
        <p:nvSpPr>
          <p:cNvPr id="6148" name="Slide Number Placeholder 3">
            <a:extLst>
              <a:ext uri="{FF2B5EF4-FFF2-40B4-BE49-F238E27FC236}">
                <a16:creationId xmlns:a16="http://schemas.microsoft.com/office/drawing/2014/main" id="{4287F533-7987-4E50-A53C-2F9B35488E2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64396427-FB67-4820-B09F-C9BD062D4DA7}" type="slidenum">
              <a:rPr lang="en-US" altLang="en-US" sz="1000"/>
              <a:pPr>
                <a:spcBef>
                  <a:spcPct val="0"/>
                </a:spcBef>
                <a:buClrTx/>
                <a:buSzTx/>
                <a:buFontTx/>
                <a:buNone/>
              </a:pPr>
              <a:t>2</a:t>
            </a:fld>
            <a:endParaRPr lang="en-US" altLang="en-US" sz="100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C30D9904-EF5A-4B72-B760-16EC49613CE6}"/>
              </a:ext>
            </a:extLst>
          </p:cNvPr>
          <p:cNvSpPr>
            <a:spLocks noGrp="1" noChangeArrowheads="1"/>
          </p:cNvSpPr>
          <p:nvPr>
            <p:ph type="title"/>
          </p:nvPr>
        </p:nvSpPr>
        <p:spPr>
          <a:xfrm>
            <a:off x="457200" y="-533400"/>
            <a:ext cx="7543800" cy="1676400"/>
          </a:xfrm>
        </p:spPr>
        <p:txBody>
          <a:bodyPr/>
          <a:lstStyle/>
          <a:p>
            <a:r>
              <a:rPr lang="en-US" altLang="en-US" sz="3600"/>
              <a:t>LEST WE FORGET THE TEACHINGS OF THE QUR’AN</a:t>
            </a:r>
          </a:p>
        </p:txBody>
      </p:sp>
      <p:sp>
        <p:nvSpPr>
          <p:cNvPr id="24579" name="Content Placeholder 2">
            <a:extLst>
              <a:ext uri="{FF2B5EF4-FFF2-40B4-BE49-F238E27FC236}">
                <a16:creationId xmlns:a16="http://schemas.microsoft.com/office/drawing/2014/main" id="{DC7E9653-A214-4FD6-AA43-7D378C7D3FD8}"/>
              </a:ext>
            </a:extLst>
          </p:cNvPr>
          <p:cNvSpPr>
            <a:spLocks noGrp="1" noChangeArrowheads="1"/>
          </p:cNvSpPr>
          <p:nvPr>
            <p:ph idx="1"/>
          </p:nvPr>
        </p:nvSpPr>
        <p:spPr>
          <a:xfrm>
            <a:off x="457200" y="1066800"/>
            <a:ext cx="8229600" cy="5064125"/>
          </a:xfrm>
        </p:spPr>
        <p:txBody>
          <a:bodyPr/>
          <a:lstStyle/>
          <a:p>
            <a:pPr>
              <a:buFont typeface="Wingdings" panose="05000000000000000000" pitchFamily="2" charset="2"/>
              <a:buChar char="v"/>
            </a:pPr>
            <a:r>
              <a:rPr lang="en-US" altLang="en-US" sz="2000" i="1">
                <a:solidFill>
                  <a:srgbClr val="00B050"/>
                </a:solidFill>
              </a:rPr>
              <a:t>MUSLIMS AND NON-MUSLIMS ARE BROTHERS AND SISTERS IN BEING CREATURES  OF THE SAME GOD</a:t>
            </a:r>
          </a:p>
          <a:p>
            <a:pPr>
              <a:buFont typeface="Wingdings" panose="05000000000000000000" pitchFamily="2" charset="2"/>
              <a:buChar char="v"/>
            </a:pPr>
            <a:r>
              <a:rPr lang="en-US" altLang="en-US" sz="2000" i="1">
                <a:solidFill>
                  <a:srgbClr val="00B050"/>
                </a:solidFill>
              </a:rPr>
              <a:t>GOD CREATED US ALL – BLACKS, WHITES, BROWNS, YELLOWS  AS EQUALS, THE MOST HONOURABLE OF US ARE THE MOST GOD-FEARING</a:t>
            </a:r>
          </a:p>
          <a:p>
            <a:pPr>
              <a:buFont typeface="Wingdings" panose="05000000000000000000" pitchFamily="2" charset="2"/>
              <a:buChar char="v"/>
            </a:pPr>
            <a:r>
              <a:rPr lang="en-US" altLang="en-US" sz="2000" i="1">
                <a:solidFill>
                  <a:srgbClr val="00B050"/>
                </a:solidFill>
              </a:rPr>
              <a:t>THE EARTH, THE WEST,  THE EAST  AND ALL NATURAL RESOURCES  BELONG TO GOD</a:t>
            </a:r>
          </a:p>
          <a:p>
            <a:pPr>
              <a:buFont typeface="Wingdings" panose="05000000000000000000" pitchFamily="2" charset="2"/>
              <a:buChar char="v"/>
            </a:pPr>
            <a:r>
              <a:rPr lang="en-US" altLang="en-US" sz="2000" i="1">
                <a:solidFill>
                  <a:srgbClr val="00B050"/>
                </a:solidFill>
              </a:rPr>
              <a:t>ALL HUMAN BEINGS ARE VICEGERENTS OF GOD</a:t>
            </a:r>
          </a:p>
          <a:p>
            <a:pPr>
              <a:buFont typeface="Wingdings" panose="05000000000000000000" pitchFamily="2" charset="2"/>
              <a:buChar char="v"/>
            </a:pPr>
            <a:r>
              <a:rPr lang="en-US" altLang="en-US" sz="2000" i="1">
                <a:solidFill>
                  <a:srgbClr val="00B050"/>
                </a:solidFill>
              </a:rPr>
              <a:t>SATAN AND BASE DESIRES ARE THE COMMON ENEMIES. THEY INCITE HATE AND DISSENSION</a:t>
            </a:r>
          </a:p>
          <a:p>
            <a:pPr>
              <a:buFont typeface="Wingdings" panose="05000000000000000000" pitchFamily="2" charset="2"/>
              <a:buChar char="v"/>
            </a:pPr>
            <a:r>
              <a:rPr lang="en-US" altLang="en-US" sz="2000" i="1">
                <a:solidFill>
                  <a:srgbClr val="00B050"/>
                </a:solidFill>
              </a:rPr>
              <a:t>GOOD CHARACTER AND COMPASSIONATE HUMAN RELATIONS ARE THE GOALS OF PROPHETIC MISSION</a:t>
            </a:r>
          </a:p>
          <a:p>
            <a:pPr>
              <a:buFont typeface="Wingdings" panose="05000000000000000000" pitchFamily="2" charset="2"/>
              <a:buChar char="v"/>
            </a:pPr>
            <a:r>
              <a:rPr lang="en-US" altLang="en-US" sz="2000" i="1">
                <a:solidFill>
                  <a:srgbClr val="00B050"/>
                </a:solidFill>
              </a:rPr>
              <a:t>WE, MUSLIMS AND NON-MUSLIMS IN S.E.A. &amp; AUSTRALIA, MUST AND CAN LIVE IN PEACE WITH MUTUAL RESPECT AND COOPERATION IN ALL MATTERS OF COMMON INTEREST</a:t>
            </a:r>
          </a:p>
        </p:txBody>
      </p:sp>
      <p:sp>
        <p:nvSpPr>
          <p:cNvPr id="24580" name="Slide Number Placeholder 3">
            <a:extLst>
              <a:ext uri="{FF2B5EF4-FFF2-40B4-BE49-F238E27FC236}">
                <a16:creationId xmlns:a16="http://schemas.microsoft.com/office/drawing/2014/main" id="{F3A70B44-5422-492A-B5CB-42BC744F16F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3831F67C-6F59-49AC-BABD-2619D74C2A88}" type="slidenum">
              <a:rPr lang="en-US" altLang="en-US" sz="1000"/>
              <a:pPr>
                <a:spcBef>
                  <a:spcPct val="0"/>
                </a:spcBef>
                <a:buClrTx/>
                <a:buSzTx/>
                <a:buFontTx/>
                <a:buNone/>
              </a:pPr>
              <a:t>20</a:t>
            </a:fld>
            <a:endParaRPr lang="en-US" altLang="en-US" sz="1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5">
            <a:extLst>
              <a:ext uri="{FF2B5EF4-FFF2-40B4-BE49-F238E27FC236}">
                <a16:creationId xmlns:a16="http://schemas.microsoft.com/office/drawing/2014/main" id="{12052CBF-8AA2-4928-9BE6-0B5B312A67BF}"/>
              </a:ext>
            </a:extLst>
          </p:cNvPr>
          <p:cNvSpPr>
            <a:spLocks noGrp="1" noChangeArrowheads="1"/>
          </p:cNvSpPr>
          <p:nvPr>
            <p:ph type="title"/>
          </p:nvPr>
        </p:nvSpPr>
        <p:spPr/>
        <p:txBody>
          <a:bodyPr/>
          <a:lstStyle/>
          <a:p>
            <a:endParaRPr lang="en-US" altLang="en-US"/>
          </a:p>
        </p:txBody>
      </p:sp>
      <p:sp>
        <p:nvSpPr>
          <p:cNvPr id="25603" name="Content Placeholder 6">
            <a:extLst>
              <a:ext uri="{FF2B5EF4-FFF2-40B4-BE49-F238E27FC236}">
                <a16:creationId xmlns:a16="http://schemas.microsoft.com/office/drawing/2014/main" id="{BB5DBBE3-1989-428D-808F-E293BBB613DA}"/>
              </a:ext>
            </a:extLst>
          </p:cNvPr>
          <p:cNvSpPr>
            <a:spLocks noGrp="1" noChangeArrowheads="1"/>
          </p:cNvSpPr>
          <p:nvPr>
            <p:ph idx="1"/>
          </p:nvPr>
        </p:nvSpPr>
        <p:spPr/>
        <p:txBody>
          <a:bodyPr/>
          <a:lstStyle/>
          <a:p>
            <a:endParaRPr lang="en-US" altLang="en-US"/>
          </a:p>
        </p:txBody>
      </p:sp>
      <p:sp>
        <p:nvSpPr>
          <p:cNvPr id="25604" name="Slide Number Placeholder 3">
            <a:extLst>
              <a:ext uri="{FF2B5EF4-FFF2-40B4-BE49-F238E27FC236}">
                <a16:creationId xmlns:a16="http://schemas.microsoft.com/office/drawing/2014/main" id="{0F5E7F51-D604-4320-ABDA-F2D118E8674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AD893332-D84F-49CA-86C9-7AAFF2EA964A}" type="slidenum">
              <a:rPr lang="en-US" altLang="en-US" sz="1000"/>
              <a:pPr>
                <a:spcBef>
                  <a:spcPct val="0"/>
                </a:spcBef>
                <a:buClrTx/>
                <a:buSzTx/>
                <a:buFontTx/>
                <a:buNone/>
              </a:pPr>
              <a:t>21</a:t>
            </a:fld>
            <a:endParaRPr lang="en-US" altLang="en-US" sz="1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F63F5B2F-36CB-41E8-BD2C-FDC786562685}"/>
              </a:ext>
            </a:extLst>
          </p:cNvPr>
          <p:cNvSpPr>
            <a:spLocks noGrp="1" noChangeArrowheads="1"/>
          </p:cNvSpPr>
          <p:nvPr>
            <p:ph type="title"/>
          </p:nvPr>
        </p:nvSpPr>
        <p:spPr/>
        <p:txBody>
          <a:bodyPr/>
          <a:lstStyle/>
          <a:p>
            <a:r>
              <a:rPr lang="en-US" altLang="en-US"/>
              <a:t>S.E.ASIA BEFORE THE ADVENT OF ISLAM</a:t>
            </a:r>
          </a:p>
        </p:txBody>
      </p:sp>
      <p:sp>
        <p:nvSpPr>
          <p:cNvPr id="7171" name="Content Placeholder 2">
            <a:extLst>
              <a:ext uri="{FF2B5EF4-FFF2-40B4-BE49-F238E27FC236}">
                <a16:creationId xmlns:a16="http://schemas.microsoft.com/office/drawing/2014/main" id="{274D3769-E710-4AA0-836B-7CB1092781AC}"/>
              </a:ext>
            </a:extLst>
          </p:cNvPr>
          <p:cNvSpPr>
            <a:spLocks noGrp="1" noChangeArrowheads="1"/>
          </p:cNvSpPr>
          <p:nvPr>
            <p:ph idx="1"/>
          </p:nvPr>
        </p:nvSpPr>
        <p:spPr/>
        <p:txBody>
          <a:bodyPr/>
          <a:lstStyle/>
          <a:p>
            <a:r>
              <a:rPr lang="en-US" altLang="en-US" sz="2800"/>
              <a:t>Hindu influence in the Khmer Empire in Cambodia, Southern Vietnam, and in Sumatra and Java.</a:t>
            </a:r>
          </a:p>
          <a:p>
            <a:r>
              <a:rPr lang="en-US" altLang="en-US" sz="2800"/>
              <a:t>Buddhist influence in three regions: Malaysia and Indonesia region, with  Buddhist Kingdom of Srivijaya in Sumatra; mainland S.E.Asia (Burma and Thailand) and Vietnam. Hinayana dominance was replaced by Mahayana, with Borubudor stupa as the greatest monument.  Bali remains under Hindu influence </a:t>
            </a:r>
          </a:p>
        </p:txBody>
      </p:sp>
      <p:sp>
        <p:nvSpPr>
          <p:cNvPr id="7172" name="Slide Number Placeholder 3">
            <a:extLst>
              <a:ext uri="{FF2B5EF4-FFF2-40B4-BE49-F238E27FC236}">
                <a16:creationId xmlns:a16="http://schemas.microsoft.com/office/drawing/2014/main" id="{10853204-E2BA-4D7A-A5D3-8F40C487E41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9275D941-2E95-48ED-88ED-59DB93AD3924}" type="slidenum">
              <a:rPr lang="en-US" altLang="en-US" sz="1000"/>
              <a:pPr>
                <a:spcBef>
                  <a:spcPct val="0"/>
                </a:spcBef>
                <a:buClrTx/>
                <a:buSzTx/>
                <a:buFontTx/>
                <a:buNone/>
              </a:pPr>
              <a:t>3</a:t>
            </a:fld>
            <a:endParaRPr lang="en-US" altLang="en-US"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79C707BC-5B0A-4BC0-9AA0-9492AC07BBC5}"/>
              </a:ext>
            </a:extLst>
          </p:cNvPr>
          <p:cNvSpPr>
            <a:spLocks noGrp="1" noChangeArrowheads="1"/>
          </p:cNvSpPr>
          <p:nvPr>
            <p:ph type="title"/>
          </p:nvPr>
        </p:nvSpPr>
        <p:spPr>
          <a:xfrm>
            <a:off x="457200" y="122238"/>
            <a:ext cx="7543800" cy="1477962"/>
          </a:xfrm>
        </p:spPr>
        <p:txBody>
          <a:bodyPr/>
          <a:lstStyle/>
          <a:p>
            <a:r>
              <a:rPr lang="en-US" altLang="en-US" sz="3200"/>
              <a:t>THE ADVENT OF ISLAM IN INDONESIA, MALAYSIA, PHILLIPINES (10-15 C.E.)</a:t>
            </a:r>
          </a:p>
        </p:txBody>
      </p:sp>
      <p:sp>
        <p:nvSpPr>
          <p:cNvPr id="8195" name="Content Placeholder 2">
            <a:extLst>
              <a:ext uri="{FF2B5EF4-FFF2-40B4-BE49-F238E27FC236}">
                <a16:creationId xmlns:a16="http://schemas.microsoft.com/office/drawing/2014/main" id="{A5F70CA1-5275-4BD4-9A12-AF905B0D64B2}"/>
              </a:ext>
            </a:extLst>
          </p:cNvPr>
          <p:cNvSpPr>
            <a:spLocks noGrp="1" noChangeArrowheads="1"/>
          </p:cNvSpPr>
          <p:nvPr>
            <p:ph idx="1"/>
          </p:nvPr>
        </p:nvSpPr>
        <p:spPr>
          <a:xfrm>
            <a:off x="457200" y="1719263"/>
            <a:ext cx="8382000" cy="4411662"/>
          </a:xfrm>
        </p:spPr>
        <p:txBody>
          <a:bodyPr/>
          <a:lstStyle/>
          <a:p>
            <a:r>
              <a:rPr lang="en-US" altLang="en-US" sz="2000"/>
              <a:t>ISLAM  CAME IN STAGES:  TRAVEL, TRADE, SETTLEMENT, KINGDOMS.</a:t>
            </a:r>
          </a:p>
          <a:p>
            <a:pPr algn="just"/>
            <a:r>
              <a:rPr lang="en-US" altLang="en-US" sz="2000"/>
              <a:t>AS EXPLAINED BY  Sir THOMAS ARNOLD (</a:t>
            </a:r>
            <a:r>
              <a:rPr lang="en-US" altLang="en-US" sz="2000" i="1"/>
              <a:t>The Preaching  of Islam:  A History of the Propagation of the Muslim Faith</a:t>
            </a:r>
            <a:r>
              <a:rPr lang="en-US" altLang="en-US" sz="2000"/>
              <a:t>, London: Constable and Co. Ltd, 1913) islam was spread peacefully;</a:t>
            </a:r>
          </a:p>
          <a:p>
            <a:pPr>
              <a:buFont typeface="Wingdings" panose="05000000000000000000" pitchFamily="2" charset="2"/>
              <a:buNone/>
            </a:pPr>
            <a:r>
              <a:rPr lang="en-US" altLang="en-US" sz="2000"/>
              <a:t>     “Causes that contributed to their success: the simplicity of the Muslim creed: the rationalism and ritualism of Islam.  Islam not spread by the sword.  The toleration of Muhammadan governments.”   </a:t>
            </a:r>
          </a:p>
          <a:p>
            <a:r>
              <a:rPr lang="en-US" altLang="en-US" sz="2000"/>
              <a:t> The role of traders, preachers and rulers in transforming the pre-Islamic culture—from polytheism, animism, magic and tribalism to absolute monotheism, rationalism and universal brotherhood. </a:t>
            </a:r>
          </a:p>
          <a:p>
            <a:r>
              <a:rPr lang="en-US" altLang="en-US" sz="2000"/>
              <a:t> Acheh, Malacca, Patani as centres of Islamic governance, culture and learning.                        </a:t>
            </a:r>
          </a:p>
          <a:p>
            <a:pPr>
              <a:buFont typeface="Wingdings" panose="05000000000000000000" pitchFamily="2" charset="2"/>
              <a:buNone/>
            </a:pPr>
            <a:r>
              <a:rPr lang="en-US" altLang="en-US" sz="2000"/>
              <a:t> </a:t>
            </a:r>
          </a:p>
          <a:p>
            <a:pPr>
              <a:buFont typeface="Wingdings" panose="05000000000000000000" pitchFamily="2" charset="2"/>
              <a:buNone/>
            </a:pPr>
            <a:endParaRPr lang="en-US" altLang="en-US" sz="2000"/>
          </a:p>
          <a:p>
            <a:pPr>
              <a:buFont typeface="Wingdings" panose="05000000000000000000" pitchFamily="2" charset="2"/>
              <a:buNone/>
            </a:pPr>
            <a:endParaRPr lang="en-US" altLang="en-US" sz="2000"/>
          </a:p>
          <a:p>
            <a:endParaRPr lang="en-US" altLang="en-US" sz="2800"/>
          </a:p>
        </p:txBody>
      </p:sp>
      <p:sp>
        <p:nvSpPr>
          <p:cNvPr id="8196" name="Slide Number Placeholder 3">
            <a:extLst>
              <a:ext uri="{FF2B5EF4-FFF2-40B4-BE49-F238E27FC236}">
                <a16:creationId xmlns:a16="http://schemas.microsoft.com/office/drawing/2014/main" id="{2B3E9F80-5E5D-4C3F-A886-36331F67462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A5ADABF7-95BB-47FC-8903-CCD338A2C2D4}" type="slidenum">
              <a:rPr lang="en-US" altLang="en-US" sz="1000"/>
              <a:pPr>
                <a:spcBef>
                  <a:spcPct val="0"/>
                </a:spcBef>
                <a:buClrTx/>
                <a:buSzTx/>
                <a:buFontTx/>
                <a:buNone/>
              </a:pPr>
              <a:t>4</a:t>
            </a:fld>
            <a:endParaRPr lang="en-US" altLang="en-US"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75EBB9FA-AD26-4C14-B22C-453B74F4BEB3}"/>
              </a:ext>
            </a:extLst>
          </p:cNvPr>
          <p:cNvSpPr>
            <a:spLocks noGrp="1" noChangeArrowheads="1"/>
          </p:cNvSpPr>
          <p:nvPr>
            <p:ph type="title"/>
          </p:nvPr>
        </p:nvSpPr>
        <p:spPr>
          <a:xfrm>
            <a:off x="457200" y="228600"/>
            <a:ext cx="7543800" cy="1828800"/>
          </a:xfrm>
        </p:spPr>
        <p:txBody>
          <a:bodyPr/>
          <a:lstStyle/>
          <a:p>
            <a:r>
              <a:rPr lang="en-US" altLang="en-US"/>
              <a:t>TRANSFORMATION OF MALAY-INDONESIAN CULTURE  (10 – 15 C.E.)</a:t>
            </a:r>
          </a:p>
        </p:txBody>
      </p:sp>
      <p:sp>
        <p:nvSpPr>
          <p:cNvPr id="9219" name="Content Placeholder 2">
            <a:extLst>
              <a:ext uri="{FF2B5EF4-FFF2-40B4-BE49-F238E27FC236}">
                <a16:creationId xmlns:a16="http://schemas.microsoft.com/office/drawing/2014/main" id="{64ECD6A0-1110-45B0-ACBD-93C23A5612FD}"/>
              </a:ext>
            </a:extLst>
          </p:cNvPr>
          <p:cNvSpPr>
            <a:spLocks noGrp="1" noChangeArrowheads="1"/>
          </p:cNvSpPr>
          <p:nvPr>
            <p:ph idx="1"/>
          </p:nvPr>
        </p:nvSpPr>
        <p:spPr>
          <a:xfrm>
            <a:off x="457200" y="1981200"/>
            <a:ext cx="8229600" cy="4149725"/>
          </a:xfrm>
        </p:spPr>
        <p:txBody>
          <a:bodyPr/>
          <a:lstStyle/>
          <a:p>
            <a:r>
              <a:rPr lang="en-US" altLang="en-US"/>
              <a:t>COSMOLOGY </a:t>
            </a:r>
          </a:p>
          <a:p>
            <a:r>
              <a:rPr lang="en-US" altLang="en-US"/>
              <a:t>ONTOLOGY</a:t>
            </a:r>
          </a:p>
          <a:p>
            <a:r>
              <a:rPr lang="en-US" altLang="en-US"/>
              <a:t>THEOLOGY</a:t>
            </a:r>
          </a:p>
          <a:p>
            <a:r>
              <a:rPr lang="en-US" altLang="en-US"/>
              <a:t>EPISTEMOLOGY</a:t>
            </a:r>
          </a:p>
          <a:p>
            <a:r>
              <a:rPr lang="en-US" altLang="en-US"/>
              <a:t>LAW</a:t>
            </a:r>
          </a:p>
          <a:p>
            <a:r>
              <a:rPr lang="en-US" altLang="en-US"/>
              <a:t>ETHICS</a:t>
            </a:r>
          </a:p>
          <a:p>
            <a:r>
              <a:rPr lang="en-US" altLang="en-US"/>
              <a:t>POLITICS</a:t>
            </a:r>
          </a:p>
        </p:txBody>
      </p:sp>
      <p:sp>
        <p:nvSpPr>
          <p:cNvPr id="9220" name="Slide Number Placeholder 3">
            <a:extLst>
              <a:ext uri="{FF2B5EF4-FFF2-40B4-BE49-F238E27FC236}">
                <a16:creationId xmlns:a16="http://schemas.microsoft.com/office/drawing/2014/main" id="{222047EF-DE80-4B53-AB69-CA435F23588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9E45008A-B4BF-47A8-A2B1-1A3BCB5A268B}" type="slidenum">
              <a:rPr lang="en-US" altLang="en-US" sz="1000"/>
              <a:pPr>
                <a:spcBef>
                  <a:spcPct val="0"/>
                </a:spcBef>
                <a:buClrTx/>
                <a:buSzTx/>
                <a:buFontTx/>
                <a:buNone/>
              </a:pPr>
              <a:t>5</a:t>
            </a:fld>
            <a:endParaRPr lang="en-US" altLang="en-US" sz="1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D9539F0E-CF23-4869-B6D8-8BBDF9E1345B}"/>
              </a:ext>
            </a:extLst>
          </p:cNvPr>
          <p:cNvSpPr>
            <a:spLocks noGrp="1" noChangeArrowheads="1"/>
          </p:cNvSpPr>
          <p:nvPr>
            <p:ph type="title"/>
          </p:nvPr>
        </p:nvSpPr>
        <p:spPr/>
        <p:txBody>
          <a:bodyPr/>
          <a:lstStyle/>
          <a:p>
            <a:r>
              <a:rPr lang="en-US" altLang="en-US"/>
              <a:t>IMPACT OF WESTERN INTRUSION AND IMPERIALISM</a:t>
            </a:r>
          </a:p>
        </p:txBody>
      </p:sp>
      <p:sp>
        <p:nvSpPr>
          <p:cNvPr id="10243" name="Content Placeholder 2">
            <a:extLst>
              <a:ext uri="{FF2B5EF4-FFF2-40B4-BE49-F238E27FC236}">
                <a16:creationId xmlns:a16="http://schemas.microsoft.com/office/drawing/2014/main" id="{18A7941E-169F-4F40-804D-2391619731F5}"/>
              </a:ext>
            </a:extLst>
          </p:cNvPr>
          <p:cNvSpPr>
            <a:spLocks noGrp="1" noChangeArrowheads="1"/>
          </p:cNvSpPr>
          <p:nvPr>
            <p:ph idx="1"/>
          </p:nvPr>
        </p:nvSpPr>
        <p:spPr>
          <a:xfrm>
            <a:off x="457200" y="1719263"/>
            <a:ext cx="8229600" cy="4605337"/>
          </a:xfrm>
        </p:spPr>
        <p:txBody>
          <a:bodyPr/>
          <a:lstStyle/>
          <a:p>
            <a:r>
              <a:rPr lang="en-US" altLang="en-US"/>
              <a:t>FROM TOLERANCE TO WAR: ACHEH, INDONESIA, MALAY STATES, MUSLIM MINDANAO</a:t>
            </a:r>
          </a:p>
          <a:p>
            <a:r>
              <a:rPr lang="en-US" altLang="en-US"/>
              <a:t>IMPOSITION OF WESTERN POWER, INSTITUTIONS AND SECULARISM</a:t>
            </a:r>
          </a:p>
          <a:p>
            <a:r>
              <a:rPr lang="en-US" altLang="en-US"/>
              <a:t>ISLAM MARGINALISED </a:t>
            </a:r>
          </a:p>
          <a:p>
            <a:r>
              <a:rPr lang="en-US" altLang="en-US"/>
              <a:t>NATIONALISM EMERGED</a:t>
            </a:r>
          </a:p>
          <a:p>
            <a:r>
              <a:rPr lang="en-US" altLang="en-US"/>
              <a:t>ISLAM AND NATIONALISM VS. WESTERN DOMINANCE</a:t>
            </a:r>
          </a:p>
        </p:txBody>
      </p:sp>
      <p:sp>
        <p:nvSpPr>
          <p:cNvPr id="10244" name="Slide Number Placeholder 3">
            <a:extLst>
              <a:ext uri="{FF2B5EF4-FFF2-40B4-BE49-F238E27FC236}">
                <a16:creationId xmlns:a16="http://schemas.microsoft.com/office/drawing/2014/main" id="{FD217305-EEC6-438C-8F3E-0855E2D179A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48D64311-9744-4321-B664-6D4B23750BB3}" type="slidenum">
              <a:rPr lang="en-US" altLang="en-US" sz="1000"/>
              <a:pPr>
                <a:spcBef>
                  <a:spcPct val="0"/>
                </a:spcBef>
                <a:buClrTx/>
                <a:buSzTx/>
                <a:buFontTx/>
                <a:buNone/>
              </a:pPr>
              <a:t>6</a:t>
            </a:fld>
            <a:endParaRPr lang="en-US" altLang="en-US"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B8EB52E9-2202-417A-B370-9CB2DCEC2B5B}"/>
              </a:ext>
            </a:extLst>
          </p:cNvPr>
          <p:cNvSpPr>
            <a:spLocks noGrp="1" noChangeArrowheads="1"/>
          </p:cNvSpPr>
          <p:nvPr>
            <p:ph type="title"/>
          </p:nvPr>
        </p:nvSpPr>
        <p:spPr>
          <a:xfrm>
            <a:off x="304800" y="381000"/>
            <a:ext cx="8001000" cy="1295400"/>
          </a:xfrm>
        </p:spPr>
        <p:txBody>
          <a:bodyPr/>
          <a:lstStyle/>
          <a:p>
            <a:r>
              <a:rPr lang="en-US" altLang="en-US" sz="3200"/>
              <a:t>THE STRUGGLE FOR INDEPENDENCE , SEPARATION AND LIBERATION</a:t>
            </a:r>
          </a:p>
        </p:txBody>
      </p:sp>
      <p:sp>
        <p:nvSpPr>
          <p:cNvPr id="11267" name="Content Placeholder 2">
            <a:extLst>
              <a:ext uri="{FF2B5EF4-FFF2-40B4-BE49-F238E27FC236}">
                <a16:creationId xmlns:a16="http://schemas.microsoft.com/office/drawing/2014/main" id="{4BB07FE5-6647-4DFD-8CCF-4BD2C858E5ED}"/>
              </a:ext>
            </a:extLst>
          </p:cNvPr>
          <p:cNvSpPr>
            <a:spLocks noGrp="1" noChangeArrowheads="1"/>
          </p:cNvSpPr>
          <p:nvPr>
            <p:ph idx="1"/>
          </p:nvPr>
        </p:nvSpPr>
        <p:spPr/>
        <p:txBody>
          <a:bodyPr/>
          <a:lstStyle/>
          <a:p>
            <a:r>
              <a:rPr lang="en-US" altLang="en-US"/>
              <a:t>INDONESIA FROM DUTCH CONTROL</a:t>
            </a:r>
          </a:p>
          <a:p>
            <a:r>
              <a:rPr lang="en-US" altLang="en-US"/>
              <a:t>MALAYSIA FROM BRITISH CONTROL</a:t>
            </a:r>
          </a:p>
          <a:p>
            <a:r>
              <a:rPr lang="en-US" altLang="en-US"/>
              <a:t>MOROLAND FROM SPANISH AND AMERICAN CONTROL</a:t>
            </a:r>
          </a:p>
          <a:p>
            <a:r>
              <a:rPr lang="en-US" altLang="en-US"/>
              <a:t>PATANI FROM THAI CONTROL</a:t>
            </a:r>
          </a:p>
          <a:p>
            <a:r>
              <a:rPr lang="en-US" altLang="en-US"/>
              <a:t>BRUNEI FROM BRITISH CONTROL</a:t>
            </a:r>
          </a:p>
          <a:p>
            <a:r>
              <a:rPr lang="en-US" altLang="en-US"/>
              <a:t>COMMUNISM AS ANTI-COLONIAL FORCE</a:t>
            </a:r>
          </a:p>
          <a:p>
            <a:r>
              <a:rPr lang="en-US" altLang="en-US"/>
              <a:t>JAPANESE INTERREGNUM  (1942-1945)</a:t>
            </a:r>
          </a:p>
        </p:txBody>
      </p:sp>
      <p:sp>
        <p:nvSpPr>
          <p:cNvPr id="11268" name="Slide Number Placeholder 3">
            <a:extLst>
              <a:ext uri="{FF2B5EF4-FFF2-40B4-BE49-F238E27FC236}">
                <a16:creationId xmlns:a16="http://schemas.microsoft.com/office/drawing/2014/main" id="{E34BC1A1-2FF4-46BA-BDF7-4D9613C09A7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8515AAB2-57DE-46E3-8E87-DB448BCD8D1D}" type="slidenum">
              <a:rPr lang="en-US" altLang="en-US" sz="1000"/>
              <a:pPr>
                <a:spcBef>
                  <a:spcPct val="0"/>
                </a:spcBef>
                <a:buClrTx/>
                <a:buSzTx/>
                <a:buFontTx/>
                <a:buNone/>
              </a:pPr>
              <a:t>7</a:t>
            </a:fld>
            <a:endParaRPr lang="en-US" altLang="en-US" sz="1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89E2E07-212F-43D0-AC1E-D55A25595ED2}"/>
              </a:ext>
            </a:extLst>
          </p:cNvPr>
          <p:cNvSpPr>
            <a:spLocks noGrp="1" noChangeArrowheads="1"/>
          </p:cNvSpPr>
          <p:nvPr>
            <p:ph type="title"/>
          </p:nvPr>
        </p:nvSpPr>
        <p:spPr/>
        <p:txBody>
          <a:bodyPr/>
          <a:lstStyle/>
          <a:p>
            <a:r>
              <a:rPr lang="en-US" altLang="en-US"/>
              <a:t>POST-INDEPENDENCE ISLAMIC THOUGHT IN S.E.A.</a:t>
            </a:r>
          </a:p>
        </p:txBody>
      </p:sp>
      <p:sp>
        <p:nvSpPr>
          <p:cNvPr id="12291" name="Content Placeholder 2">
            <a:extLst>
              <a:ext uri="{FF2B5EF4-FFF2-40B4-BE49-F238E27FC236}">
                <a16:creationId xmlns:a16="http://schemas.microsoft.com/office/drawing/2014/main" id="{4710890C-91A3-4C73-8B2F-9E8767384CC4}"/>
              </a:ext>
            </a:extLst>
          </p:cNvPr>
          <p:cNvSpPr>
            <a:spLocks noGrp="1" noChangeArrowheads="1"/>
          </p:cNvSpPr>
          <p:nvPr>
            <p:ph idx="1"/>
          </p:nvPr>
        </p:nvSpPr>
        <p:spPr/>
        <p:txBody>
          <a:bodyPr/>
          <a:lstStyle/>
          <a:p>
            <a:r>
              <a:rPr lang="en-US" altLang="en-US"/>
              <a:t>REFORMISM AS MODERNISING AND LIBERATING FORCE</a:t>
            </a:r>
          </a:p>
          <a:p>
            <a:r>
              <a:rPr lang="en-US" altLang="en-US"/>
              <a:t>ISLAMIC MOVEMENT AS ANTI-SECULAR AND ANTI-WESTERNISATION</a:t>
            </a:r>
          </a:p>
          <a:p>
            <a:r>
              <a:rPr lang="en-US" altLang="en-US"/>
              <a:t>DEMOCRACY ADOPTED BY NATIONALISM AND ISLAMIC REFORMISM</a:t>
            </a:r>
          </a:p>
          <a:p>
            <a:r>
              <a:rPr lang="en-US" altLang="en-US"/>
              <a:t>PATANI AND MOROLAND STRUGGLING FOR SEPARATISM AND LIBERATION</a:t>
            </a:r>
          </a:p>
        </p:txBody>
      </p:sp>
      <p:sp>
        <p:nvSpPr>
          <p:cNvPr id="12292" name="Slide Number Placeholder 3">
            <a:extLst>
              <a:ext uri="{FF2B5EF4-FFF2-40B4-BE49-F238E27FC236}">
                <a16:creationId xmlns:a16="http://schemas.microsoft.com/office/drawing/2014/main" id="{BF4FD698-95B1-4080-9983-C0C5E6B8AF9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592F3FAA-E0E3-4426-8CDE-1E337CEDC4E1}" type="slidenum">
              <a:rPr lang="en-US" altLang="en-US" sz="1000"/>
              <a:pPr>
                <a:spcBef>
                  <a:spcPct val="0"/>
                </a:spcBef>
                <a:buClrTx/>
                <a:buSzTx/>
                <a:buFontTx/>
                <a:buNone/>
              </a:pPr>
              <a:t>8</a:t>
            </a:fld>
            <a:endParaRPr lang="en-US" altLang="en-US" sz="1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479EE4-9792-446D-9CC2-CA74A30F1782}"/>
              </a:ext>
            </a:extLst>
          </p:cNvPr>
          <p:cNvSpPr>
            <a:spLocks noGrp="1" noChangeArrowheads="1"/>
          </p:cNvSpPr>
          <p:nvPr>
            <p:ph type="title"/>
          </p:nvPr>
        </p:nvSpPr>
        <p:spPr>
          <a:xfrm>
            <a:off x="457200" y="122238"/>
            <a:ext cx="7543800" cy="1630362"/>
          </a:xfrm>
        </p:spPr>
        <p:txBody>
          <a:bodyPr/>
          <a:lstStyle/>
          <a:p>
            <a:r>
              <a:rPr lang="en-US" altLang="en-US" sz="3200"/>
              <a:t>MUSLIM MAJORITY WITH DEMOCRACY, MUSLIM MINORITY WITH OPPRESSION</a:t>
            </a:r>
          </a:p>
        </p:txBody>
      </p:sp>
      <p:sp>
        <p:nvSpPr>
          <p:cNvPr id="13315" name="Content Placeholder 2">
            <a:extLst>
              <a:ext uri="{FF2B5EF4-FFF2-40B4-BE49-F238E27FC236}">
                <a16:creationId xmlns:a16="http://schemas.microsoft.com/office/drawing/2014/main" id="{5E2B89C8-15CC-496E-9094-AFEED651EEC5}"/>
              </a:ext>
            </a:extLst>
          </p:cNvPr>
          <p:cNvSpPr>
            <a:spLocks noGrp="1" noChangeArrowheads="1"/>
          </p:cNvSpPr>
          <p:nvPr>
            <p:ph idx="1"/>
          </p:nvPr>
        </p:nvSpPr>
        <p:spPr>
          <a:xfrm>
            <a:off x="228600" y="1905000"/>
            <a:ext cx="8763000" cy="4495800"/>
          </a:xfrm>
        </p:spPr>
        <p:txBody>
          <a:bodyPr/>
          <a:lstStyle/>
          <a:p>
            <a:pPr>
              <a:buFont typeface="Wingdings" panose="05000000000000000000" pitchFamily="2" charset="2"/>
              <a:buChar char="q"/>
            </a:pPr>
            <a:r>
              <a:rPr lang="en-US" altLang="en-US" sz="2400" i="1"/>
              <a:t>INDONESIAN ISLAM UNDER SOEKARNO AND SOEHARTO – SECULARISATION AND NATIONALISATION OF ISLAM, RISE OF </a:t>
            </a:r>
            <a:r>
              <a:rPr lang="en-US" altLang="en-US" sz="2400" b="1" i="1"/>
              <a:t>DAKWAH</a:t>
            </a:r>
            <a:r>
              <a:rPr lang="en-US" altLang="en-US" sz="2400" i="1"/>
              <a:t> MVT</a:t>
            </a:r>
          </a:p>
          <a:p>
            <a:pPr>
              <a:buFont typeface="Wingdings" panose="05000000000000000000" pitchFamily="2" charset="2"/>
              <a:buChar char="q"/>
            </a:pPr>
            <a:r>
              <a:rPr lang="en-US" altLang="en-US" sz="2400" i="1"/>
              <a:t>ISLAMIC POLITICAL PARTY ADVANCES WITH DEMOCRACY IN MALAYSIA, EMBRACES PLURALISM</a:t>
            </a:r>
          </a:p>
          <a:p>
            <a:pPr>
              <a:buFont typeface="Wingdings" panose="05000000000000000000" pitchFamily="2" charset="2"/>
              <a:buChar char="q"/>
            </a:pPr>
            <a:r>
              <a:rPr lang="en-US" altLang="en-US" sz="2400" i="1" u="sng"/>
              <a:t>PATANI</a:t>
            </a:r>
            <a:r>
              <a:rPr lang="en-US" altLang="en-US" sz="2400" i="1"/>
              <a:t> MUSLIM COMMUNITY IN DILEMMA AND </a:t>
            </a:r>
            <a:r>
              <a:rPr lang="en-US" altLang="en-US" sz="2400" i="1" u="sng"/>
              <a:t>MOROS</a:t>
            </a:r>
            <a:r>
              <a:rPr lang="en-US" altLang="en-US" sz="2400" i="1"/>
              <a:t> IN PHILLIPINES UNDER PRESSURE FROM CHRISTIAN DOMINATED GOVERNMENT</a:t>
            </a:r>
          </a:p>
          <a:p>
            <a:pPr>
              <a:buFont typeface="Wingdings" panose="05000000000000000000" pitchFamily="2" charset="2"/>
              <a:buChar char="q"/>
            </a:pPr>
            <a:r>
              <a:rPr lang="en-US" altLang="en-US" sz="2400" i="1" u="sng"/>
              <a:t>CHAMPA</a:t>
            </a:r>
            <a:r>
              <a:rPr lang="en-US" altLang="en-US" sz="2400" i="1"/>
              <a:t> MUSLIMS FACED GENOCIDE UNDER POL POT</a:t>
            </a:r>
          </a:p>
          <a:p>
            <a:pPr>
              <a:buFont typeface="Wingdings" panose="05000000000000000000" pitchFamily="2" charset="2"/>
              <a:buChar char="q"/>
            </a:pPr>
            <a:r>
              <a:rPr lang="en-US" altLang="en-US" sz="2400" i="1" u="sng"/>
              <a:t>ROHINGYA</a:t>
            </a:r>
            <a:r>
              <a:rPr lang="en-US" altLang="en-US" sz="2400" i="1"/>
              <a:t> MUSLIMS OF BURMA UNDER OPPRESSION</a:t>
            </a:r>
          </a:p>
          <a:p>
            <a:pPr>
              <a:buFont typeface="Wingdings" panose="05000000000000000000" pitchFamily="2" charset="2"/>
              <a:buChar char="q"/>
            </a:pPr>
            <a:endParaRPr lang="en-US" altLang="en-US" sz="2400" i="1"/>
          </a:p>
        </p:txBody>
      </p:sp>
      <p:sp>
        <p:nvSpPr>
          <p:cNvPr id="13316" name="Slide Number Placeholder 3">
            <a:extLst>
              <a:ext uri="{FF2B5EF4-FFF2-40B4-BE49-F238E27FC236}">
                <a16:creationId xmlns:a16="http://schemas.microsoft.com/office/drawing/2014/main" id="{5B613B62-542B-443C-9E8A-93D271C7DA8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SzPct val="70000"/>
              <a:buFont typeface="Wingdings" panose="05000000000000000000" pitchFamily="2" charset="2"/>
              <a:buChar char="l"/>
              <a:defRPr sz="3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2"/>
              </a:buClr>
              <a:buSzPct val="70000"/>
              <a:buFont typeface="Wingdings" panose="05000000000000000000" pitchFamily="2" charset="2"/>
              <a:buChar char="l"/>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accent1"/>
              </a:buClr>
              <a:buSzPct val="70000"/>
              <a:buFont typeface="Wingdings" panose="05000000000000000000" pitchFamily="2" charset="2"/>
              <a:buChar char="l"/>
              <a:defRPr sz="23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75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80000"/>
              <a:buFont typeface="Wingdings" panose="05000000000000000000" pitchFamily="2" charset="2"/>
              <a:buChar char="§"/>
              <a:defRPr sz="2000">
                <a:solidFill>
                  <a:schemeClr val="tx1"/>
                </a:solidFill>
                <a:latin typeface="Arial" panose="020B0604020202020204" pitchFamily="34" charset="0"/>
                <a:cs typeface="Arial" panose="020B0604020202020204" pitchFamily="34" charset="0"/>
              </a:defRPr>
            </a:lvl9pPr>
          </a:lstStyle>
          <a:p>
            <a:pPr>
              <a:spcBef>
                <a:spcPct val="0"/>
              </a:spcBef>
              <a:buClrTx/>
              <a:buSzTx/>
              <a:buFontTx/>
              <a:buNone/>
            </a:pPr>
            <a:fld id="{94283E85-93BD-42E4-95D0-1EAE8B417B3A}" type="slidenum">
              <a:rPr lang="en-US" altLang="en-US" sz="1000"/>
              <a:pPr>
                <a:spcBef>
                  <a:spcPct val="0"/>
                </a:spcBef>
                <a:buClrTx/>
                <a:buSzTx/>
                <a:buFontTx/>
                <a:buNone/>
              </a:pPr>
              <a:t>9</a:t>
            </a:fld>
            <a:endParaRPr lang="en-US" altLang="en-US" sz="1000"/>
          </a:p>
        </p:txBody>
      </p:sp>
    </p:spTree>
  </p:cSld>
  <p:clrMapOvr>
    <a:masterClrMapping/>
  </p:clrMapOvr>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Crossing Cultural Boundaries Islam in S.E. Asia and Australia 1</Template>
  <TotalTime>0</TotalTime>
  <Words>1593</Words>
  <Application>Microsoft Office PowerPoint</Application>
  <PresentationFormat>On-screen Show (4:3)</PresentationFormat>
  <Paragraphs>126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Wingdings</vt:lpstr>
      <vt:lpstr>Times New Roman</vt:lpstr>
      <vt:lpstr>AHT Times New Roman</vt:lpstr>
      <vt:lpstr>Network</vt:lpstr>
      <vt:lpstr>CROSSING  CULTURAL BOUNDARIES:   ISLAM  IN S.E.ASIA AND AUSTRALIA*</vt:lpstr>
      <vt:lpstr>MAP OF S.E.ASIA &amp; AUSTRALIA</vt:lpstr>
      <vt:lpstr>S.E.ASIA BEFORE THE ADVENT OF ISLAM</vt:lpstr>
      <vt:lpstr>THE ADVENT OF ISLAM IN INDONESIA, MALAYSIA, PHILLIPINES (10-15 C.E.)</vt:lpstr>
      <vt:lpstr>TRANSFORMATION OF MALAY-INDONESIAN CULTURE  (10 – 15 C.E.)</vt:lpstr>
      <vt:lpstr>IMPACT OF WESTERN INTRUSION AND IMPERIALISM</vt:lpstr>
      <vt:lpstr>THE STRUGGLE FOR INDEPENDENCE , SEPARATION AND LIBERATION</vt:lpstr>
      <vt:lpstr>POST-INDEPENDENCE ISLAMIC THOUGHT IN S.E.A.</vt:lpstr>
      <vt:lpstr>MUSLIM MAJORITY WITH DEMOCRACY, MUSLIM MINORITY WITH OPPRESSION</vt:lpstr>
      <vt:lpstr>POST 9/11 SCENARIO</vt:lpstr>
      <vt:lpstr>Australia and Muslims Towards a Greener Future </vt:lpstr>
      <vt:lpstr>THE MUSLIM RESPONSES IN S.E.A.</vt:lpstr>
      <vt:lpstr>AUSTRALIA AND ISLAM: A DELICATE RELATIONSHIP</vt:lpstr>
      <vt:lpstr>AUSTRALIA AND ISLAM: TOWARDS A GREENER FUTURE</vt:lpstr>
      <vt:lpstr>Contd.</vt:lpstr>
      <vt:lpstr>Contd.</vt:lpstr>
      <vt:lpstr>Fundamental Principles in Muslim-Nonmuslim Relationship</vt:lpstr>
      <vt:lpstr>REMOVE THE MAJOR OBSTACLES TO HARMONIOUS COEXISTENCE</vt:lpstr>
      <vt:lpstr>WE FACE A COMMON FUTURE</vt:lpstr>
      <vt:lpstr>LEST WE FORGET THE TEACHINGS OF THE QUR’AN</vt:lpstr>
      <vt:lpstr>PowerPoint Presentation</vt:lpstr>
    </vt:vector>
  </TitlesOfParts>
  <Company>iium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CROSSING  CULTURAL BOUNDARIES:   ISLAM  IN S.E.ASIA AND AUSTRALIA*</dc:title>
  <dc:creator>CENTRIS-PC</dc:creator>
  <cp:lastModifiedBy>CENTRIS-PC</cp:lastModifiedBy>
  <cp:revision>1</cp:revision>
  <dcterms:created xsi:type="dcterms:W3CDTF">2025-09-30T08:56:32Z</dcterms:created>
  <dcterms:modified xsi:type="dcterms:W3CDTF">2025-09-30T08:56:45Z</dcterms:modified>
</cp:coreProperties>
</file>