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3" r:id="rId1"/>
  </p:sldMasterIdLst>
  <p:notesMasterIdLst>
    <p:notesMasterId r:id="rId27"/>
  </p:notesMasterIdLst>
  <p:sldIdLst>
    <p:sldId id="309" r:id="rId2"/>
    <p:sldId id="280" r:id="rId3"/>
    <p:sldId id="294" r:id="rId4"/>
    <p:sldId id="282" r:id="rId5"/>
    <p:sldId id="257" r:id="rId6"/>
    <p:sldId id="295" r:id="rId7"/>
    <p:sldId id="283" r:id="rId8"/>
    <p:sldId id="296" r:id="rId9"/>
    <p:sldId id="284" r:id="rId10"/>
    <p:sldId id="297" r:id="rId11"/>
    <p:sldId id="299" r:id="rId12"/>
    <p:sldId id="285" r:id="rId13"/>
    <p:sldId id="258" r:id="rId14"/>
    <p:sldId id="300" r:id="rId15"/>
    <p:sldId id="286" r:id="rId16"/>
    <p:sldId id="259" r:id="rId17"/>
    <p:sldId id="287" r:id="rId18"/>
    <p:sldId id="288" r:id="rId19"/>
    <p:sldId id="289" r:id="rId20"/>
    <p:sldId id="290" r:id="rId21"/>
    <p:sldId id="291" r:id="rId22"/>
    <p:sldId id="292" r:id="rId23"/>
    <p:sldId id="260" r:id="rId24"/>
    <p:sldId id="302" r:id="rId25"/>
    <p:sldId id="311"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B1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2" d="100"/>
          <a:sy n="72" d="100"/>
        </p:scale>
        <p:origin x="135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77373366-8C2A-46EC-B8C2-C8FBE5AC6A29}"/>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82947" name="Rectangle 3">
            <a:extLst>
              <a:ext uri="{FF2B5EF4-FFF2-40B4-BE49-F238E27FC236}">
                <a16:creationId xmlns:a16="http://schemas.microsoft.com/office/drawing/2014/main" id="{5722D741-05CD-4433-835A-017C984130C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30724" name="Rectangle 4">
            <a:extLst>
              <a:ext uri="{FF2B5EF4-FFF2-40B4-BE49-F238E27FC236}">
                <a16:creationId xmlns:a16="http://schemas.microsoft.com/office/drawing/2014/main" id="{3A45B524-4840-405C-983B-C6C1485117CB}"/>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9" name="Rectangle 5">
            <a:extLst>
              <a:ext uri="{FF2B5EF4-FFF2-40B4-BE49-F238E27FC236}">
                <a16:creationId xmlns:a16="http://schemas.microsoft.com/office/drawing/2014/main" id="{DA2BD311-9D05-46B8-8297-1B195E095A4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2950" name="Rectangle 6">
            <a:extLst>
              <a:ext uri="{FF2B5EF4-FFF2-40B4-BE49-F238E27FC236}">
                <a16:creationId xmlns:a16="http://schemas.microsoft.com/office/drawing/2014/main" id="{260A0A93-B4A5-4A49-94F9-CA144E4739F0}"/>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82951" name="Rectangle 7">
            <a:extLst>
              <a:ext uri="{FF2B5EF4-FFF2-40B4-BE49-F238E27FC236}">
                <a16:creationId xmlns:a16="http://schemas.microsoft.com/office/drawing/2014/main" id="{292B0EDA-DF9C-4F76-BAEA-2BD8530F108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57481A5-49EC-465C-98C9-3198BDB09C14}"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a:extLst>
              <a:ext uri="{FF2B5EF4-FFF2-40B4-BE49-F238E27FC236}">
                <a16:creationId xmlns:a16="http://schemas.microsoft.com/office/drawing/2014/main" id="{4EACA0DA-2409-4AE7-BF11-8CB497B365DE}"/>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18">
            <a:extLst>
              <a:ext uri="{FF2B5EF4-FFF2-40B4-BE49-F238E27FC236}">
                <a16:creationId xmlns:a16="http://schemas.microsoft.com/office/drawing/2014/main" id="{5BEA0687-9BFF-4CAC-84FB-A6E441B6942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26">
            <a:extLst>
              <a:ext uri="{FF2B5EF4-FFF2-40B4-BE49-F238E27FC236}">
                <a16:creationId xmlns:a16="http://schemas.microsoft.com/office/drawing/2014/main" id="{565D9183-EB83-4485-8EC6-C659F380472A}"/>
              </a:ext>
            </a:extLst>
          </p:cNvPr>
          <p:cNvSpPr>
            <a:spLocks noGrp="1"/>
          </p:cNvSpPr>
          <p:nvPr>
            <p:ph type="sldNum" sz="quarter" idx="12"/>
          </p:nvPr>
        </p:nvSpPr>
        <p:spPr/>
        <p:txBody>
          <a:bodyPr/>
          <a:lstStyle>
            <a:lvl1pPr>
              <a:defRPr>
                <a:solidFill>
                  <a:srgbClr val="D1EAEE"/>
                </a:solidFill>
              </a:defRPr>
            </a:lvl1pPr>
          </a:lstStyle>
          <a:p>
            <a:fld id="{AD55230A-08CC-4EA5-8FB5-FA9ED8A5A6BD}" type="slidenum">
              <a:rPr lang="en-US" altLang="en-US"/>
              <a:pPr/>
              <a:t>‹#›</a:t>
            </a:fld>
            <a:endParaRPr lang="en-US" altLang="en-US"/>
          </a:p>
        </p:txBody>
      </p:sp>
    </p:spTree>
    <p:extLst>
      <p:ext uri="{BB962C8B-B14F-4D97-AF65-F5344CB8AC3E}">
        <p14:creationId xmlns:p14="http://schemas.microsoft.com/office/powerpoint/2010/main" val="247481284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826088FD-01DD-4935-AC51-0DA8C33C618B}"/>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21">
            <a:extLst>
              <a:ext uri="{FF2B5EF4-FFF2-40B4-BE49-F238E27FC236}">
                <a16:creationId xmlns:a16="http://schemas.microsoft.com/office/drawing/2014/main" id="{75857B58-6B03-49AD-98D2-C2F247CD110D}"/>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17">
            <a:extLst>
              <a:ext uri="{FF2B5EF4-FFF2-40B4-BE49-F238E27FC236}">
                <a16:creationId xmlns:a16="http://schemas.microsoft.com/office/drawing/2014/main" id="{9091B51F-1350-4211-937E-1582DE389A29}"/>
              </a:ext>
            </a:extLst>
          </p:cNvPr>
          <p:cNvSpPr>
            <a:spLocks noGrp="1"/>
          </p:cNvSpPr>
          <p:nvPr>
            <p:ph type="sldNum" sz="quarter" idx="12"/>
          </p:nvPr>
        </p:nvSpPr>
        <p:spPr/>
        <p:txBody>
          <a:bodyPr/>
          <a:lstStyle>
            <a:lvl1pPr>
              <a:defRPr/>
            </a:lvl1pPr>
          </a:lstStyle>
          <a:p>
            <a:fld id="{552521BA-A825-4252-BAC0-7ECD1106D9CE}" type="slidenum">
              <a:rPr lang="en-US" altLang="en-US"/>
              <a:pPr/>
              <a:t>‹#›</a:t>
            </a:fld>
            <a:endParaRPr lang="en-US" altLang="en-US"/>
          </a:p>
        </p:txBody>
      </p:sp>
    </p:spTree>
    <p:extLst>
      <p:ext uri="{BB962C8B-B14F-4D97-AF65-F5344CB8AC3E}">
        <p14:creationId xmlns:p14="http://schemas.microsoft.com/office/powerpoint/2010/main" val="2383735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6A808894-7C10-4BFD-B030-34CB9CB836C4}"/>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21">
            <a:extLst>
              <a:ext uri="{FF2B5EF4-FFF2-40B4-BE49-F238E27FC236}">
                <a16:creationId xmlns:a16="http://schemas.microsoft.com/office/drawing/2014/main" id="{D6D95D83-99D1-4618-8EB8-27E542C89E53}"/>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17">
            <a:extLst>
              <a:ext uri="{FF2B5EF4-FFF2-40B4-BE49-F238E27FC236}">
                <a16:creationId xmlns:a16="http://schemas.microsoft.com/office/drawing/2014/main" id="{273F8A76-5F22-40E1-9981-B52BA4CEABDF}"/>
              </a:ext>
            </a:extLst>
          </p:cNvPr>
          <p:cNvSpPr>
            <a:spLocks noGrp="1"/>
          </p:cNvSpPr>
          <p:nvPr>
            <p:ph type="sldNum" sz="quarter" idx="12"/>
          </p:nvPr>
        </p:nvSpPr>
        <p:spPr/>
        <p:txBody>
          <a:bodyPr/>
          <a:lstStyle>
            <a:lvl1pPr>
              <a:defRPr/>
            </a:lvl1pPr>
          </a:lstStyle>
          <a:p>
            <a:fld id="{F20F2AD4-137E-4A36-A196-EF85B57DAB15}" type="slidenum">
              <a:rPr lang="en-US" altLang="en-US"/>
              <a:pPr/>
              <a:t>‹#›</a:t>
            </a:fld>
            <a:endParaRPr lang="en-US" altLang="en-US"/>
          </a:p>
        </p:txBody>
      </p:sp>
    </p:spTree>
    <p:extLst>
      <p:ext uri="{BB962C8B-B14F-4D97-AF65-F5344CB8AC3E}">
        <p14:creationId xmlns:p14="http://schemas.microsoft.com/office/powerpoint/2010/main" val="183100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3C33DCED-698F-4C6E-85C0-4D60EC198961}"/>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21">
            <a:extLst>
              <a:ext uri="{FF2B5EF4-FFF2-40B4-BE49-F238E27FC236}">
                <a16:creationId xmlns:a16="http://schemas.microsoft.com/office/drawing/2014/main" id="{0B33979A-A8C4-4E7F-9805-E95EC0BF142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17">
            <a:extLst>
              <a:ext uri="{FF2B5EF4-FFF2-40B4-BE49-F238E27FC236}">
                <a16:creationId xmlns:a16="http://schemas.microsoft.com/office/drawing/2014/main" id="{298FABF0-3ED0-45CD-9F5E-11AFD8DA9E91}"/>
              </a:ext>
            </a:extLst>
          </p:cNvPr>
          <p:cNvSpPr>
            <a:spLocks noGrp="1"/>
          </p:cNvSpPr>
          <p:nvPr>
            <p:ph type="sldNum" sz="quarter" idx="12"/>
          </p:nvPr>
        </p:nvSpPr>
        <p:spPr/>
        <p:txBody>
          <a:bodyPr/>
          <a:lstStyle>
            <a:lvl1pPr>
              <a:defRPr/>
            </a:lvl1pPr>
          </a:lstStyle>
          <a:p>
            <a:fld id="{A1DA0004-ED46-4AEB-8E99-D52D6976FF74}" type="slidenum">
              <a:rPr lang="en-US" altLang="en-US"/>
              <a:pPr/>
              <a:t>‹#›</a:t>
            </a:fld>
            <a:endParaRPr lang="en-US" altLang="en-US"/>
          </a:p>
        </p:txBody>
      </p:sp>
    </p:spTree>
    <p:extLst>
      <p:ext uri="{BB962C8B-B14F-4D97-AF65-F5344CB8AC3E}">
        <p14:creationId xmlns:p14="http://schemas.microsoft.com/office/powerpoint/2010/main" val="1442414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Edit Master text styles</a:t>
            </a:r>
          </a:p>
        </p:txBody>
      </p:sp>
      <p:sp>
        <p:nvSpPr>
          <p:cNvPr id="4" name="Date Placeholder 3">
            <a:extLst>
              <a:ext uri="{FF2B5EF4-FFF2-40B4-BE49-F238E27FC236}">
                <a16:creationId xmlns:a16="http://schemas.microsoft.com/office/drawing/2014/main" id="{EF3FBC90-9FDC-42CC-A2B9-88DA7FAAA065}"/>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5C69884-E027-4BD5-9D96-3A755673EFF1}"/>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ACFE6AA1-B3E5-4A65-B744-5CCE0EF879A5}"/>
              </a:ext>
            </a:extLst>
          </p:cNvPr>
          <p:cNvSpPr>
            <a:spLocks noGrp="1"/>
          </p:cNvSpPr>
          <p:nvPr>
            <p:ph type="sldNum" sz="quarter" idx="12"/>
          </p:nvPr>
        </p:nvSpPr>
        <p:spPr/>
        <p:txBody>
          <a:bodyPr/>
          <a:lstStyle>
            <a:lvl1pPr>
              <a:defRPr>
                <a:solidFill>
                  <a:srgbClr val="D1EAEE"/>
                </a:solidFill>
              </a:defRPr>
            </a:lvl1pPr>
          </a:lstStyle>
          <a:p>
            <a:fld id="{56992C88-4894-4F31-9239-D24FB9719199}" type="slidenum">
              <a:rPr lang="en-US" altLang="en-US"/>
              <a:pPr/>
              <a:t>‹#›</a:t>
            </a:fld>
            <a:endParaRPr lang="en-US" altLang="en-US"/>
          </a:p>
        </p:txBody>
      </p:sp>
    </p:spTree>
    <p:extLst>
      <p:ext uri="{BB962C8B-B14F-4D97-AF65-F5344CB8AC3E}">
        <p14:creationId xmlns:p14="http://schemas.microsoft.com/office/powerpoint/2010/main" val="332956191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B171CFA5-A880-414D-88B7-038B418E6182}"/>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21">
            <a:extLst>
              <a:ext uri="{FF2B5EF4-FFF2-40B4-BE49-F238E27FC236}">
                <a16:creationId xmlns:a16="http://schemas.microsoft.com/office/drawing/2014/main" id="{0E5C6EFA-3BDE-4BF1-B71E-39C29844DCCB}"/>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17">
            <a:extLst>
              <a:ext uri="{FF2B5EF4-FFF2-40B4-BE49-F238E27FC236}">
                <a16:creationId xmlns:a16="http://schemas.microsoft.com/office/drawing/2014/main" id="{A13A1CC0-FB6A-4BA3-8465-14F4BC90FF71}"/>
              </a:ext>
            </a:extLst>
          </p:cNvPr>
          <p:cNvSpPr>
            <a:spLocks noGrp="1"/>
          </p:cNvSpPr>
          <p:nvPr>
            <p:ph type="sldNum" sz="quarter" idx="12"/>
          </p:nvPr>
        </p:nvSpPr>
        <p:spPr/>
        <p:txBody>
          <a:bodyPr/>
          <a:lstStyle>
            <a:lvl1pPr>
              <a:defRPr/>
            </a:lvl1pPr>
          </a:lstStyle>
          <a:p>
            <a:fld id="{05014493-F699-48E9-8667-4B564A2505F1}" type="slidenum">
              <a:rPr lang="en-US" altLang="en-US"/>
              <a:pPr/>
              <a:t>‹#›</a:t>
            </a:fld>
            <a:endParaRPr lang="en-US" altLang="en-US"/>
          </a:p>
        </p:txBody>
      </p:sp>
    </p:spTree>
    <p:extLst>
      <p:ext uri="{BB962C8B-B14F-4D97-AF65-F5344CB8AC3E}">
        <p14:creationId xmlns:p14="http://schemas.microsoft.com/office/powerpoint/2010/main" val="1684943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4ED63556-A9EB-4E2E-9AA7-91130D195D86}"/>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21">
            <a:extLst>
              <a:ext uri="{FF2B5EF4-FFF2-40B4-BE49-F238E27FC236}">
                <a16:creationId xmlns:a16="http://schemas.microsoft.com/office/drawing/2014/main" id="{A12626AB-C63C-48EE-A528-E536AE481196}"/>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17">
            <a:extLst>
              <a:ext uri="{FF2B5EF4-FFF2-40B4-BE49-F238E27FC236}">
                <a16:creationId xmlns:a16="http://schemas.microsoft.com/office/drawing/2014/main" id="{F90F661C-7C9B-4A34-9D12-338BFC6AD825}"/>
              </a:ext>
            </a:extLst>
          </p:cNvPr>
          <p:cNvSpPr>
            <a:spLocks noGrp="1"/>
          </p:cNvSpPr>
          <p:nvPr>
            <p:ph type="sldNum" sz="quarter" idx="12"/>
          </p:nvPr>
        </p:nvSpPr>
        <p:spPr/>
        <p:txBody>
          <a:bodyPr/>
          <a:lstStyle>
            <a:lvl1pPr>
              <a:defRPr/>
            </a:lvl1pPr>
          </a:lstStyle>
          <a:p>
            <a:fld id="{78D9D578-6B54-4803-B6AA-CDE8BFCC831E}" type="slidenum">
              <a:rPr lang="en-US" altLang="en-US"/>
              <a:pPr/>
              <a:t>‹#›</a:t>
            </a:fld>
            <a:endParaRPr lang="en-US" altLang="en-US"/>
          </a:p>
        </p:txBody>
      </p:sp>
    </p:spTree>
    <p:extLst>
      <p:ext uri="{BB962C8B-B14F-4D97-AF65-F5344CB8AC3E}">
        <p14:creationId xmlns:p14="http://schemas.microsoft.com/office/powerpoint/2010/main" val="281846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531FDD75-CCB9-4757-BDE9-FE039A30C2B9}"/>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21">
            <a:extLst>
              <a:ext uri="{FF2B5EF4-FFF2-40B4-BE49-F238E27FC236}">
                <a16:creationId xmlns:a16="http://schemas.microsoft.com/office/drawing/2014/main" id="{86B0D873-A33A-4BD1-92D6-A5E81749D880}"/>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17">
            <a:extLst>
              <a:ext uri="{FF2B5EF4-FFF2-40B4-BE49-F238E27FC236}">
                <a16:creationId xmlns:a16="http://schemas.microsoft.com/office/drawing/2014/main" id="{2E606F7B-7829-45FF-B36E-C370DB94D6BD}"/>
              </a:ext>
            </a:extLst>
          </p:cNvPr>
          <p:cNvSpPr>
            <a:spLocks noGrp="1"/>
          </p:cNvSpPr>
          <p:nvPr>
            <p:ph type="sldNum" sz="quarter" idx="12"/>
          </p:nvPr>
        </p:nvSpPr>
        <p:spPr/>
        <p:txBody>
          <a:bodyPr/>
          <a:lstStyle>
            <a:lvl1pPr>
              <a:defRPr/>
            </a:lvl1pPr>
          </a:lstStyle>
          <a:p>
            <a:fld id="{C872DA98-4170-43EE-BCEF-4639B95A8439}" type="slidenum">
              <a:rPr lang="en-US" altLang="en-US"/>
              <a:pPr/>
              <a:t>‹#›</a:t>
            </a:fld>
            <a:endParaRPr lang="en-US" altLang="en-US"/>
          </a:p>
        </p:txBody>
      </p:sp>
    </p:spTree>
    <p:extLst>
      <p:ext uri="{BB962C8B-B14F-4D97-AF65-F5344CB8AC3E}">
        <p14:creationId xmlns:p14="http://schemas.microsoft.com/office/powerpoint/2010/main" val="3757496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952220F1-765A-49FA-AE20-701B1000D7FB}"/>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21">
            <a:extLst>
              <a:ext uri="{FF2B5EF4-FFF2-40B4-BE49-F238E27FC236}">
                <a16:creationId xmlns:a16="http://schemas.microsoft.com/office/drawing/2014/main" id="{616B79A6-5979-43E7-A193-9641549C7CA2}"/>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17">
            <a:extLst>
              <a:ext uri="{FF2B5EF4-FFF2-40B4-BE49-F238E27FC236}">
                <a16:creationId xmlns:a16="http://schemas.microsoft.com/office/drawing/2014/main" id="{61071D72-109E-4616-8D01-FA5CD3993139}"/>
              </a:ext>
            </a:extLst>
          </p:cNvPr>
          <p:cNvSpPr>
            <a:spLocks noGrp="1"/>
          </p:cNvSpPr>
          <p:nvPr>
            <p:ph type="sldNum" sz="quarter" idx="12"/>
          </p:nvPr>
        </p:nvSpPr>
        <p:spPr/>
        <p:txBody>
          <a:bodyPr/>
          <a:lstStyle>
            <a:lvl1pPr>
              <a:defRPr/>
            </a:lvl1pPr>
          </a:lstStyle>
          <a:p>
            <a:fld id="{9EDE3B39-D7D2-42EA-B3B9-8C6DDF87AA71}" type="slidenum">
              <a:rPr lang="en-US" altLang="en-US"/>
              <a:pPr/>
              <a:t>‹#›</a:t>
            </a:fld>
            <a:endParaRPr lang="en-US" altLang="en-US"/>
          </a:p>
        </p:txBody>
      </p:sp>
    </p:spTree>
    <p:extLst>
      <p:ext uri="{BB962C8B-B14F-4D97-AF65-F5344CB8AC3E}">
        <p14:creationId xmlns:p14="http://schemas.microsoft.com/office/powerpoint/2010/main" val="2920032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B9829B8B-783F-4AF6-A2E5-03777DC3273A}"/>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21">
            <a:extLst>
              <a:ext uri="{FF2B5EF4-FFF2-40B4-BE49-F238E27FC236}">
                <a16:creationId xmlns:a16="http://schemas.microsoft.com/office/drawing/2014/main" id="{85E404E9-A035-4709-9E00-987A0D76841A}"/>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17">
            <a:extLst>
              <a:ext uri="{FF2B5EF4-FFF2-40B4-BE49-F238E27FC236}">
                <a16:creationId xmlns:a16="http://schemas.microsoft.com/office/drawing/2014/main" id="{B4E56825-4D4D-431E-8500-21232AAD700B}"/>
              </a:ext>
            </a:extLst>
          </p:cNvPr>
          <p:cNvSpPr>
            <a:spLocks noGrp="1"/>
          </p:cNvSpPr>
          <p:nvPr>
            <p:ph type="sldNum" sz="quarter" idx="12"/>
          </p:nvPr>
        </p:nvSpPr>
        <p:spPr/>
        <p:txBody>
          <a:bodyPr/>
          <a:lstStyle>
            <a:lvl1pPr>
              <a:defRPr/>
            </a:lvl1pPr>
          </a:lstStyle>
          <a:p>
            <a:fld id="{C2339B52-C6A8-4845-BA06-F8E310325804}" type="slidenum">
              <a:rPr lang="en-US" altLang="en-US"/>
              <a:pPr/>
              <a:t>‹#›</a:t>
            </a:fld>
            <a:endParaRPr lang="en-US" altLang="en-US"/>
          </a:p>
        </p:txBody>
      </p:sp>
    </p:spTree>
    <p:extLst>
      <p:ext uri="{BB962C8B-B14F-4D97-AF65-F5344CB8AC3E}">
        <p14:creationId xmlns:p14="http://schemas.microsoft.com/office/powerpoint/2010/main" val="195879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7B75855B-0D46-4E9A-8298-0F08BF14CE91}"/>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a:extLst>
              <a:ext uri="{FF2B5EF4-FFF2-40B4-BE49-F238E27FC236}">
                <a16:creationId xmlns:a16="http://schemas.microsoft.com/office/drawing/2014/main" id="{8911E9DF-7B14-4745-8E72-0B0F6B43E6DD}"/>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15">
            <a:extLst>
              <a:ext uri="{FF2B5EF4-FFF2-40B4-BE49-F238E27FC236}">
                <a16:creationId xmlns:a16="http://schemas.microsoft.com/office/drawing/2014/main" id="{2E3DDD35-F508-475A-B77C-FC3C992543AC}"/>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16">
            <a:extLst>
              <a:ext uri="{FF2B5EF4-FFF2-40B4-BE49-F238E27FC236}">
                <a16:creationId xmlns:a16="http://schemas.microsoft.com/office/drawing/2014/main" id="{F06A892B-13EC-4340-A6BB-E7152947F813}"/>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1F2B8773-8724-4E24-907A-EC546E2435D8}"/>
              </a:ext>
            </a:extLst>
          </p:cNvPr>
          <p:cNvSpPr>
            <a:spLocks noGrp="1"/>
          </p:cNvSpPr>
          <p:nvPr>
            <p:ph type="dt" sz="half" idx="10"/>
          </p:nvPr>
        </p:nvSpPr>
        <p:spPr/>
        <p:txBody>
          <a:bodyPr/>
          <a:lstStyle>
            <a:lvl1pPr>
              <a:defRPr/>
            </a:lvl1pPr>
          </a:lstStyle>
          <a:p>
            <a:pPr>
              <a:defRPr/>
            </a:pPr>
            <a:endParaRPr lang="en-US" altLang="en-US"/>
          </a:p>
        </p:txBody>
      </p:sp>
      <p:sp>
        <p:nvSpPr>
          <p:cNvPr id="10" name="Footer Placeholder 5">
            <a:extLst>
              <a:ext uri="{FF2B5EF4-FFF2-40B4-BE49-F238E27FC236}">
                <a16:creationId xmlns:a16="http://schemas.microsoft.com/office/drawing/2014/main" id="{63E556F3-5841-4914-8417-F58A78104C32}"/>
              </a:ext>
            </a:extLst>
          </p:cNvPr>
          <p:cNvSpPr>
            <a:spLocks noGrp="1"/>
          </p:cNvSpPr>
          <p:nvPr>
            <p:ph type="ftr" sz="quarter" idx="11"/>
          </p:nvPr>
        </p:nvSpPr>
        <p:spPr/>
        <p:txBody>
          <a:bodyPr/>
          <a:lstStyle>
            <a:lvl1pPr>
              <a:defRPr/>
            </a:lvl1pPr>
          </a:lstStyle>
          <a:p>
            <a:pPr>
              <a:defRPr/>
            </a:pPr>
            <a:endParaRPr lang="en-US" altLang="en-US"/>
          </a:p>
        </p:txBody>
      </p:sp>
      <p:sp>
        <p:nvSpPr>
          <p:cNvPr id="11" name="Slide Number Placeholder 6">
            <a:extLst>
              <a:ext uri="{FF2B5EF4-FFF2-40B4-BE49-F238E27FC236}">
                <a16:creationId xmlns:a16="http://schemas.microsoft.com/office/drawing/2014/main" id="{EBC01736-E577-45D7-942C-BBE7D629CDA3}"/>
              </a:ext>
            </a:extLst>
          </p:cNvPr>
          <p:cNvSpPr>
            <a:spLocks noGrp="1"/>
          </p:cNvSpPr>
          <p:nvPr>
            <p:ph type="sldNum" sz="quarter" idx="12"/>
          </p:nvPr>
        </p:nvSpPr>
        <p:spPr>
          <a:xfrm>
            <a:off x="8077200" y="6356350"/>
            <a:ext cx="609600" cy="365125"/>
          </a:xfrm>
        </p:spPr>
        <p:txBody>
          <a:bodyPr/>
          <a:lstStyle>
            <a:lvl1pPr>
              <a:defRPr/>
            </a:lvl1pPr>
          </a:lstStyle>
          <a:p>
            <a:fld id="{51AF742C-64E4-412C-AF38-1EAE7300D4E2}" type="slidenum">
              <a:rPr lang="en-US" altLang="en-US"/>
              <a:pPr/>
              <a:t>‹#›</a:t>
            </a:fld>
            <a:endParaRPr lang="en-US" altLang="en-US"/>
          </a:p>
        </p:txBody>
      </p:sp>
    </p:spTree>
    <p:extLst>
      <p:ext uri="{BB962C8B-B14F-4D97-AF65-F5344CB8AC3E}">
        <p14:creationId xmlns:p14="http://schemas.microsoft.com/office/powerpoint/2010/main" val="883154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B741CF12-C707-4F3C-9C2C-8A712E715929}"/>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a:extLst>
              <a:ext uri="{FF2B5EF4-FFF2-40B4-BE49-F238E27FC236}">
                <a16:creationId xmlns:a16="http://schemas.microsoft.com/office/drawing/2014/main" id="{0E43F8DE-C8CC-41DF-9C16-6932B4FC3DD5}"/>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1028" name="Title Placeholder 8">
            <a:extLst>
              <a:ext uri="{FF2B5EF4-FFF2-40B4-BE49-F238E27FC236}">
                <a16:creationId xmlns:a16="http://schemas.microsoft.com/office/drawing/2014/main" id="{6E5031A0-2B50-4D7C-9184-D10C69317A45}"/>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a:extLst>
              <a:ext uri="{FF2B5EF4-FFF2-40B4-BE49-F238E27FC236}">
                <a16:creationId xmlns:a16="http://schemas.microsoft.com/office/drawing/2014/main" id="{F8D43E7E-FE04-47B8-9B17-57A0A5CDBAAD}"/>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2675E4F2-8B2A-4CA0-8F7F-F99B2E02F8FF}"/>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endParaRPr lang="en-US" altLang="en-US"/>
          </a:p>
        </p:txBody>
      </p:sp>
      <p:sp>
        <p:nvSpPr>
          <p:cNvPr id="22" name="Footer Placeholder 21">
            <a:extLst>
              <a:ext uri="{FF2B5EF4-FFF2-40B4-BE49-F238E27FC236}">
                <a16:creationId xmlns:a16="http://schemas.microsoft.com/office/drawing/2014/main" id="{49BFF8B5-6076-4E74-8152-A63562522D00}"/>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endParaRPr lang="en-US" altLang="en-US"/>
          </a:p>
        </p:txBody>
      </p:sp>
      <p:sp>
        <p:nvSpPr>
          <p:cNvPr id="18" name="Slide Number Placeholder 17">
            <a:extLst>
              <a:ext uri="{FF2B5EF4-FFF2-40B4-BE49-F238E27FC236}">
                <a16:creationId xmlns:a16="http://schemas.microsoft.com/office/drawing/2014/main" id="{DED316B0-FDE9-4CC9-9296-F03CA2FEAA27}"/>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fld id="{CE78520D-D35C-46CD-90A7-6D40B81977E1}" type="slidenum">
              <a:rPr lang="en-US" altLang="en-US"/>
              <a:pPr/>
              <a:t>‹#›</a:t>
            </a:fld>
            <a:endParaRPr lang="en-US" altLang="en-US"/>
          </a:p>
        </p:txBody>
      </p:sp>
      <p:grpSp>
        <p:nvGrpSpPr>
          <p:cNvPr id="1033" name="Group 1">
            <a:extLst>
              <a:ext uri="{FF2B5EF4-FFF2-40B4-BE49-F238E27FC236}">
                <a16:creationId xmlns:a16="http://schemas.microsoft.com/office/drawing/2014/main" id="{71B86743-9EB9-40DA-BF4B-4546AD78C76E}"/>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6058B092-C507-46CD-A7CE-D6EDFE86CD13}"/>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3" name="Freeform 12">
              <a:extLst>
                <a:ext uri="{FF2B5EF4-FFF2-40B4-BE49-F238E27FC236}">
                  <a16:creationId xmlns:a16="http://schemas.microsoft.com/office/drawing/2014/main" id="{F930E8F6-C611-41A4-86D0-09458CBB3EBB}"/>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3988" r:id="rId1"/>
    <p:sldLayoutId id="2147483980" r:id="rId2"/>
    <p:sldLayoutId id="2147483989" r:id="rId3"/>
    <p:sldLayoutId id="2147483981" r:id="rId4"/>
    <p:sldLayoutId id="2147483982" r:id="rId5"/>
    <p:sldLayoutId id="2147483983" r:id="rId6"/>
    <p:sldLayoutId id="2147483984" r:id="rId7"/>
    <p:sldLayoutId id="2147483985" r:id="rId8"/>
    <p:sldLayoutId id="2147483990" r:id="rId9"/>
    <p:sldLayoutId id="2147483986" r:id="rId10"/>
    <p:sldLayoutId id="2147483987" r:id="rId11"/>
  </p:sldLayoutIdLst>
  <p:hf hdr="0" ftr="0" dt="0"/>
  <p:txStyles>
    <p:titleStyle>
      <a:lvl1pPr algn="l" rtl="0" eaLnBrk="1" fontAlgn="base" hangingPunct="1">
        <a:spcBef>
          <a:spcPct val="0"/>
        </a:spcBef>
        <a:spcAft>
          <a:spcPct val="0"/>
        </a:spcAft>
        <a:defRPr sz="5000" kern="1200">
          <a:solidFill>
            <a:schemeClr val="tx2"/>
          </a:solidFill>
          <a:latin typeface="+mj-lt"/>
          <a:ea typeface="+mj-ea"/>
          <a:cs typeface="+mj-cs"/>
        </a:defRPr>
      </a:lvl1pPr>
      <a:lvl2pPr algn="l" rtl="0" eaLnBrk="1" fontAlgn="base" hangingPunct="1">
        <a:spcBef>
          <a:spcPct val="0"/>
        </a:spcBef>
        <a:spcAft>
          <a:spcPct val="0"/>
        </a:spcAft>
        <a:defRPr sz="5000">
          <a:solidFill>
            <a:schemeClr val="tx2"/>
          </a:solidFill>
          <a:latin typeface="Calibri" pitchFamily="34" charset="0"/>
        </a:defRPr>
      </a:lvl2pPr>
      <a:lvl3pPr algn="l" rtl="0" eaLnBrk="1" fontAlgn="base" hangingPunct="1">
        <a:spcBef>
          <a:spcPct val="0"/>
        </a:spcBef>
        <a:spcAft>
          <a:spcPct val="0"/>
        </a:spcAft>
        <a:defRPr sz="5000">
          <a:solidFill>
            <a:schemeClr val="tx2"/>
          </a:solidFill>
          <a:latin typeface="Calibri" pitchFamily="34" charset="0"/>
        </a:defRPr>
      </a:lvl3pPr>
      <a:lvl4pPr algn="l" rtl="0" eaLnBrk="1" fontAlgn="base" hangingPunct="1">
        <a:spcBef>
          <a:spcPct val="0"/>
        </a:spcBef>
        <a:spcAft>
          <a:spcPct val="0"/>
        </a:spcAft>
        <a:defRPr sz="5000">
          <a:solidFill>
            <a:schemeClr val="tx2"/>
          </a:solidFill>
          <a:latin typeface="Calibri" pitchFamily="34" charset="0"/>
        </a:defRPr>
      </a:lvl4pPr>
      <a:lvl5pPr algn="l" rtl="0" eaLnBrk="1" fontAlgn="base" hangingPunct="1">
        <a:spcBef>
          <a:spcPct val="0"/>
        </a:spcBef>
        <a:spcAft>
          <a:spcPct val="0"/>
        </a:spcAft>
        <a:defRPr sz="5000">
          <a:solidFill>
            <a:schemeClr val="tx2"/>
          </a:solidFill>
          <a:latin typeface="Calibri" pitchFamily="34" charset="0"/>
        </a:defRPr>
      </a:lvl5pPr>
      <a:lvl6pPr marL="457200" algn="l" rtl="0" eaLnBrk="1" fontAlgn="base" hangingPunct="1">
        <a:spcBef>
          <a:spcPct val="0"/>
        </a:spcBef>
        <a:spcAft>
          <a:spcPct val="0"/>
        </a:spcAft>
        <a:defRPr sz="5000">
          <a:solidFill>
            <a:schemeClr val="tx2"/>
          </a:solidFill>
          <a:latin typeface="Calibri" pitchFamily="34" charset="0"/>
        </a:defRPr>
      </a:lvl6pPr>
      <a:lvl7pPr marL="914400" algn="l" rtl="0" eaLnBrk="1" fontAlgn="base" hangingPunct="1">
        <a:spcBef>
          <a:spcPct val="0"/>
        </a:spcBef>
        <a:spcAft>
          <a:spcPct val="0"/>
        </a:spcAft>
        <a:defRPr sz="5000">
          <a:solidFill>
            <a:schemeClr val="tx2"/>
          </a:solidFill>
          <a:latin typeface="Calibri" pitchFamily="34" charset="0"/>
        </a:defRPr>
      </a:lvl7pPr>
      <a:lvl8pPr marL="1371600" algn="l" rtl="0" eaLnBrk="1" fontAlgn="base" hangingPunct="1">
        <a:spcBef>
          <a:spcPct val="0"/>
        </a:spcBef>
        <a:spcAft>
          <a:spcPct val="0"/>
        </a:spcAft>
        <a:defRPr sz="5000">
          <a:solidFill>
            <a:schemeClr val="tx2"/>
          </a:solidFill>
          <a:latin typeface="Calibri" pitchFamily="34" charset="0"/>
        </a:defRPr>
      </a:lvl8pPr>
      <a:lvl9pPr marL="1828800" algn="l" rtl="0" eaLnBrk="1" fontAlgn="base" hangingPunct="1">
        <a:spcBef>
          <a:spcPct val="0"/>
        </a:spcBef>
        <a:spcAft>
          <a:spcPct val="0"/>
        </a:spcAft>
        <a:defRPr sz="5000">
          <a:solidFill>
            <a:schemeClr val="tx2"/>
          </a:solidFill>
          <a:latin typeface="Calibri" pitchFamily="34" charset="0"/>
        </a:defRPr>
      </a:lvl9pPr>
    </p:titleStyle>
    <p:bodyStyle>
      <a:lvl1pPr marL="273050" indent="-273050" algn="l" rtl="0" eaLnBrk="1" fontAlgn="base" hangingPunct="1">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1" fontAlgn="base" hangingPunct="1">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1" fontAlgn="base" hangingPunct="1">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1" fontAlgn="base" hangingPunct="1">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1" fontAlgn="base" hangingPunct="1">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1" name="Rectangle 2">
            <a:extLst>
              <a:ext uri="{FF2B5EF4-FFF2-40B4-BE49-F238E27FC236}">
                <a16:creationId xmlns:a16="http://schemas.microsoft.com/office/drawing/2014/main" id="{31372B86-B9A5-4284-9598-9859F52FBC16}"/>
              </a:ext>
            </a:extLst>
          </p:cNvPr>
          <p:cNvSpPr>
            <a:spLocks noGrp="1" noChangeArrowheads="1"/>
          </p:cNvSpPr>
          <p:nvPr>
            <p:ph type="title"/>
          </p:nvPr>
        </p:nvSpPr>
        <p:spPr>
          <a:xfrm>
            <a:off x="152400" y="1371600"/>
            <a:ext cx="8763000" cy="2590800"/>
          </a:xfrm>
          <a:ln>
            <a:miter lim="800000"/>
            <a:headEnd/>
            <a:tailEnd/>
          </a:ln>
        </p:spPr>
        <p:txBody>
          <a:bodyPr>
            <a:noAutofit/>
          </a:bodyPr>
          <a:lstStyle/>
          <a:p>
            <a:pPr algn="ctr" eaLnBrk="1" hangingPunct="1">
              <a:buFont typeface="Wingdings" pitchFamily="2" charset="2"/>
              <a:buNone/>
              <a:defRPr/>
            </a:pPr>
            <a:r>
              <a:rPr lang="en-US" sz="6600" dirty="0">
                <a:solidFill>
                  <a:srgbClr val="FFFF00"/>
                </a:solidFill>
                <a:cs typeface="Times New Roman" pitchFamily="18" charset="0"/>
              </a:rPr>
              <a:t>PENDIDIKAN MEMBENTUK SYAKHSIAH BANGSA</a:t>
            </a:r>
          </a:p>
        </p:txBody>
      </p:sp>
      <p:sp>
        <p:nvSpPr>
          <p:cNvPr id="7170" name="Slide Number Placeholder 2">
            <a:extLst>
              <a:ext uri="{FF2B5EF4-FFF2-40B4-BE49-F238E27FC236}">
                <a16:creationId xmlns:a16="http://schemas.microsoft.com/office/drawing/2014/main" id="{ADE15B64-C1C5-4AF5-A21B-FE23E2852B2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F453D07-BAA1-4E05-9D1B-DD1F27F75E25}" type="slidenum">
              <a:rPr lang="en-US" altLang="en-US">
                <a:solidFill>
                  <a:srgbClr val="D1EAEE"/>
                </a:solidFill>
              </a:rPr>
              <a:pPr eaLnBrk="1" hangingPunct="1"/>
              <a:t>1</a:t>
            </a:fld>
            <a:endParaRPr lang="en-US" altLang="en-US">
              <a:solidFill>
                <a:srgbClr val="D1EAEE"/>
              </a:solidFill>
            </a:endParaRPr>
          </a:p>
        </p:txBody>
      </p:sp>
      <p:sp>
        <p:nvSpPr>
          <p:cNvPr id="7" name="Rectangle 3">
            <a:extLst>
              <a:ext uri="{FF2B5EF4-FFF2-40B4-BE49-F238E27FC236}">
                <a16:creationId xmlns:a16="http://schemas.microsoft.com/office/drawing/2014/main" id="{16A1A2A0-DFF1-4C94-A3FB-758506D68BDD}"/>
              </a:ext>
            </a:extLst>
          </p:cNvPr>
          <p:cNvSpPr txBox="1">
            <a:spLocks noChangeArrowheads="1"/>
          </p:cNvSpPr>
          <p:nvPr/>
        </p:nvSpPr>
        <p:spPr bwMode="auto">
          <a:xfrm>
            <a:off x="2057400" y="4953000"/>
            <a:ext cx="4419600" cy="1447800"/>
          </a:xfrm>
          <a:prstGeom prst="rect">
            <a:avLst/>
          </a:prstGeom>
          <a:noFill/>
          <a:ln w="9525">
            <a:noFill/>
            <a:miter lim="800000"/>
            <a:headEnd/>
            <a:tailEnd/>
          </a:ln>
        </p:spPr>
        <p:txBody>
          <a:bodyPr/>
          <a:lstStyle/>
          <a:p>
            <a:pPr marL="342900" indent="-342900" algn="ctr">
              <a:spcBef>
                <a:spcPct val="20000"/>
              </a:spcBef>
              <a:buClr>
                <a:schemeClr val="tx2"/>
              </a:buClr>
              <a:buSzPct val="70000"/>
              <a:defRPr/>
            </a:pPr>
            <a:r>
              <a:rPr lang="en-US" sz="2000" b="1" kern="0" dirty="0">
                <a:latin typeface="Agency FB" pitchFamily="34" charset="0"/>
                <a:cs typeface="DSN ThongChai" pitchFamily="2" charset="-34"/>
              </a:rPr>
              <a:t>M. KAMAL HASSAN</a:t>
            </a:r>
          </a:p>
          <a:p>
            <a:pPr marL="342900" indent="-342900" algn="ctr">
              <a:spcBef>
                <a:spcPct val="20000"/>
              </a:spcBef>
              <a:buClr>
                <a:schemeClr val="tx2"/>
              </a:buClr>
              <a:buSzPct val="70000"/>
              <a:defRPr/>
            </a:pPr>
            <a:r>
              <a:rPr lang="en-US" sz="2000" b="1" kern="0" dirty="0">
                <a:latin typeface="Agency FB" pitchFamily="34" charset="0"/>
                <a:cs typeface="DSN ThongChai" pitchFamily="2" charset="-34"/>
              </a:rPr>
              <a:t>Profesor Ulung</a:t>
            </a:r>
          </a:p>
          <a:p>
            <a:pPr marL="342900" indent="-342900" algn="ctr">
              <a:spcBef>
                <a:spcPct val="20000"/>
              </a:spcBef>
              <a:buClr>
                <a:schemeClr val="tx2"/>
              </a:buClr>
              <a:buSzPct val="70000"/>
              <a:defRPr/>
            </a:pPr>
            <a:r>
              <a:rPr lang="en-US" sz="2000" b="1" kern="0" dirty="0">
                <a:latin typeface="Agency FB" pitchFamily="34" charset="0"/>
                <a:cs typeface="DSN ThongChai" pitchFamily="2" charset="-34"/>
              </a:rPr>
              <a:t>International Islamic University Malaysia</a:t>
            </a:r>
          </a:p>
          <a:p>
            <a:pPr marL="342900" indent="-342900">
              <a:spcBef>
                <a:spcPct val="20000"/>
              </a:spcBef>
              <a:buClr>
                <a:schemeClr val="tx2"/>
              </a:buClr>
              <a:buSzPct val="70000"/>
              <a:defRPr/>
            </a:pPr>
            <a:endParaRPr lang="en-US" sz="3000" kern="0" dirty="0">
              <a:latin typeface="Times New Roman" pitchFamily="18" charset="0"/>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a:extLst>
              <a:ext uri="{FF2B5EF4-FFF2-40B4-BE49-F238E27FC236}">
                <a16:creationId xmlns:a16="http://schemas.microsoft.com/office/drawing/2014/main" id="{174956F2-3497-45A4-A5A9-A92276C05FCC}"/>
              </a:ext>
            </a:extLst>
          </p:cNvPr>
          <p:cNvSpPr>
            <a:spLocks noGrp="1" noChangeArrowheads="1"/>
          </p:cNvSpPr>
          <p:nvPr>
            <p:ph idx="1"/>
          </p:nvPr>
        </p:nvSpPr>
        <p:spPr>
          <a:xfrm>
            <a:off x="381000" y="685800"/>
            <a:ext cx="8229600" cy="2678113"/>
          </a:xfrm>
        </p:spPr>
        <p:txBody>
          <a:bodyPr>
            <a:spAutoFit/>
          </a:bodyPr>
          <a:lstStyle/>
          <a:p>
            <a:pPr>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9</a:t>
            </a:r>
            <a:r>
              <a:rPr lang="en-US" altLang="en-US" sz="2400">
                <a:solidFill>
                  <a:srgbClr val="FF0000"/>
                </a:solidFill>
                <a:latin typeface="Times New Roman" panose="02020603050405020304" pitchFamily="18" charset="0"/>
                <a:cs typeface="Times New Roman" panose="02020603050405020304" pitchFamily="18" charset="0"/>
              </a:rPr>
              <a:t>) BERKEMAMPUAN menjadi </a:t>
            </a:r>
            <a:r>
              <a:rPr lang="en-US" altLang="en-US" sz="2400" i="1">
                <a:solidFill>
                  <a:srgbClr val="FF0000"/>
                </a:solidFill>
                <a:latin typeface="Times New Roman" panose="02020603050405020304" pitchFamily="18" charset="0"/>
                <a:cs typeface="Times New Roman" panose="02020603050405020304" pitchFamily="18" charset="0"/>
              </a:rPr>
              <a:t>RAHMATAN LI’L-ALAMIN</a:t>
            </a:r>
            <a:r>
              <a:rPr lang="en-US" altLang="en-US" sz="2400">
                <a:solidFill>
                  <a:srgbClr val="FF0000"/>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dengan memberi sumbangan positif (material atau bukan </a:t>
            </a:r>
          </a:p>
          <a:p>
            <a:pPr algn="just">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material) kepada bangsa atau negara-negara lain yang </a:t>
            </a:r>
          </a:p>
          <a:p>
            <a:pPr algn="just">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beragama Islam atau bukan beragama Islam, dalam </a:t>
            </a:r>
          </a:p>
          <a:p>
            <a:pPr algn="just">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menghadapi masalah bersama atau apabila mereka </a:t>
            </a:r>
          </a:p>
          <a:p>
            <a:pPr algn="just">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mengalami bencana, musibah atau  malapetaka. </a:t>
            </a:r>
          </a:p>
        </p:txBody>
      </p:sp>
      <p:sp>
        <p:nvSpPr>
          <p:cNvPr id="16386" name="Slide Number Placeholder 3">
            <a:extLst>
              <a:ext uri="{FF2B5EF4-FFF2-40B4-BE49-F238E27FC236}">
                <a16:creationId xmlns:a16="http://schemas.microsoft.com/office/drawing/2014/main" id="{E9901F1E-69BD-4DFF-BED5-86DF5D50577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055A45C-0117-4C42-8CC3-A9B34B7C53CA}" type="slidenum">
              <a:rPr lang="en-US" altLang="en-US">
                <a:solidFill>
                  <a:srgbClr val="045C75"/>
                </a:solidFill>
              </a:rPr>
              <a:pPr eaLnBrk="1" hangingPunct="1"/>
              <a:t>10</a:t>
            </a:fld>
            <a:endParaRPr lang="en-US" altLang="en-US">
              <a:solidFill>
                <a:srgbClr val="045C75"/>
              </a:solidFill>
            </a:endParaRPr>
          </a:p>
        </p:txBody>
      </p:sp>
      <p:sp>
        <p:nvSpPr>
          <p:cNvPr id="14340" name="Rectangle 6">
            <a:extLst>
              <a:ext uri="{FF2B5EF4-FFF2-40B4-BE49-F238E27FC236}">
                <a16:creationId xmlns:a16="http://schemas.microsoft.com/office/drawing/2014/main" id="{8BE12B8E-13A2-43C9-B9EA-36C5D68D7BD1}"/>
              </a:ext>
            </a:extLst>
          </p:cNvPr>
          <p:cNvSpPr>
            <a:spLocks noChangeArrowheads="1"/>
          </p:cNvSpPr>
          <p:nvPr/>
        </p:nvSpPr>
        <p:spPr bwMode="auto">
          <a:xfrm rot="10800000" flipV="1">
            <a:off x="609600" y="3670300"/>
            <a:ext cx="73152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a:latin typeface="Times New Roman" panose="02020603050405020304" pitchFamily="18" charset="0"/>
                <a:cs typeface="Times New Roman" panose="02020603050405020304" pitchFamily="18" charset="0"/>
              </a:rPr>
              <a:t>10</a:t>
            </a:r>
            <a:r>
              <a:rPr lang="en-US" altLang="en-US" sz="2400">
                <a:solidFill>
                  <a:srgbClr val="FF0000"/>
                </a:solidFill>
                <a:latin typeface="Times New Roman" panose="02020603050405020304" pitchFamily="18" charset="0"/>
                <a:cs typeface="Times New Roman" panose="02020603050405020304" pitchFamily="18" charset="0"/>
              </a:rPr>
              <a:t>) </a:t>
            </a:r>
            <a:r>
              <a:rPr lang="en-US" altLang="en-US" sz="2800">
                <a:solidFill>
                  <a:srgbClr val="FF0000"/>
                </a:solidFill>
                <a:latin typeface="Times New Roman" panose="02020603050405020304" pitchFamily="18" charset="0"/>
                <a:cs typeface="Times New Roman" panose="02020603050405020304" pitchFamily="18" charset="0"/>
              </a:rPr>
              <a:t>BERAKHLAK MULIA DAN BERADAB </a:t>
            </a:r>
            <a:r>
              <a:rPr lang="en-US" altLang="en-US" sz="2800">
                <a:latin typeface="Times New Roman" panose="02020603050405020304" pitchFamily="18" charset="0"/>
                <a:cs typeface="Times New Roman" panose="02020603050405020304" pitchFamily="18" charset="0"/>
              </a:rPr>
              <a:t>dalam  keadaan senang atau susah, dengan menjaga tata susila kekeluargaan, kejiranan, kenegaraan, keantarabangsaan yang mulia dan disanjung tinggi.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53878CE5-BEFE-4E44-8B00-E4675B9A10E2}"/>
              </a:ext>
            </a:extLst>
          </p:cNvPr>
          <p:cNvSpPr>
            <a:spLocks noGrp="1"/>
          </p:cNvSpPr>
          <p:nvPr>
            <p:ph type="title"/>
          </p:nvPr>
        </p:nvSpPr>
        <p:spPr>
          <a:xfrm>
            <a:off x="152400" y="304800"/>
            <a:ext cx="8001000" cy="1981200"/>
          </a:xfrm>
        </p:spPr>
        <p:txBody>
          <a:bodyPr/>
          <a:lstStyle/>
          <a:p>
            <a:pPr algn="justLow"/>
            <a:r>
              <a:rPr lang="en-US" altLang="en-US" sz="3200" i="1">
                <a:solidFill>
                  <a:srgbClr val="FF0000"/>
                </a:solidFill>
              </a:rPr>
              <a:t>IMAN DAN TAKWA KEPADA ALLAH </a:t>
            </a:r>
            <a:r>
              <a:rPr lang="en-US" altLang="en-US" sz="3200"/>
              <a:t>SEBAGAI SYARAT MENDAPAT PERTOLONGAN DAN KEBERKATAN DARIPADA ALLAH</a:t>
            </a:r>
          </a:p>
        </p:txBody>
      </p:sp>
      <p:sp>
        <p:nvSpPr>
          <p:cNvPr id="15363" name="Content Placeholder 2">
            <a:extLst>
              <a:ext uri="{FF2B5EF4-FFF2-40B4-BE49-F238E27FC236}">
                <a16:creationId xmlns:a16="http://schemas.microsoft.com/office/drawing/2014/main" id="{8002153D-F362-432D-8FEE-097BA1059869}"/>
              </a:ext>
            </a:extLst>
          </p:cNvPr>
          <p:cNvSpPr>
            <a:spLocks noGrp="1"/>
          </p:cNvSpPr>
          <p:nvPr>
            <p:ph idx="1"/>
          </p:nvPr>
        </p:nvSpPr>
        <p:spPr>
          <a:xfrm>
            <a:off x="228600" y="2362200"/>
            <a:ext cx="8534400" cy="4191000"/>
          </a:xfrm>
        </p:spPr>
        <p:txBody>
          <a:bodyPr/>
          <a:lstStyle/>
          <a:p>
            <a:pPr algn="justLow">
              <a:buFont typeface="Wingdings" panose="05000000000000000000" pitchFamily="2" charset="2"/>
              <a:buNone/>
            </a:pPr>
            <a:r>
              <a:rPr lang="en-US" altLang="en-US" sz="2400" i="1">
                <a:latin typeface="Times New Roman" panose="02020603050405020304" pitchFamily="18" charset="0"/>
                <a:cs typeface="Times New Roman" panose="02020603050405020304" pitchFamily="18" charset="0"/>
              </a:rPr>
              <a:t>   “Dan Allah telah berjanji kepada orang-orang yang beriman di antara kamu dan mengerjakan amal-amal yang saleh bahwa Dia sungguh-sungguh akan menjadikan mereka berkuasa dimuka bumi, sebagaimana Dia telah menjadikan orang-orang sebelum mereka berkuasa, dan sungguh Dia akan meneguhkan bagi mereka agama yang telah diridhai-Nya untuk mereka, dan Dia benar-benar akan menukar (keadaan) mereka, sesudah mereka dalam ketakutan menjadi aman sentosa. Mereka tetap menyembahKu dengan tiada mempersekutukan sesuatu apapun dengan Aku.Dan barangsiapa yang (tetap) kafir sesudah (janji) itu, maka mereka itulah orang-orang yang fasik.” ( Q. 24:55)</a:t>
            </a:r>
          </a:p>
          <a:p>
            <a:pPr algn="justLow"/>
            <a:endParaRPr lang="en-US" altLang="en-US" sz="2400">
              <a:latin typeface="Times New Roman" panose="02020603050405020304" pitchFamily="18" charset="0"/>
              <a:cs typeface="Times New Roman" panose="02020603050405020304" pitchFamily="18" charset="0"/>
            </a:endParaRPr>
          </a:p>
          <a:p>
            <a:pPr algn="justLow"/>
            <a:endParaRPr lang="en-US" altLang="en-US" sz="2400">
              <a:latin typeface="Times New Roman" panose="02020603050405020304" pitchFamily="18" charset="0"/>
              <a:cs typeface="Times New Roman" panose="02020603050405020304" pitchFamily="18" charset="0"/>
            </a:endParaRPr>
          </a:p>
          <a:p>
            <a:pPr algn="justLow"/>
            <a:endParaRPr lang="en-US" altLang="en-US" sz="2400"/>
          </a:p>
        </p:txBody>
      </p:sp>
      <p:sp>
        <p:nvSpPr>
          <p:cNvPr id="17410" name="Slide Number Placeholder 3">
            <a:extLst>
              <a:ext uri="{FF2B5EF4-FFF2-40B4-BE49-F238E27FC236}">
                <a16:creationId xmlns:a16="http://schemas.microsoft.com/office/drawing/2014/main" id="{6B92E987-7515-4470-B58D-57751B5984B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ADCAE0E-732F-4320-874C-4D5EE8B544E6}" type="slidenum">
              <a:rPr lang="en-US" altLang="en-US">
                <a:solidFill>
                  <a:srgbClr val="045C75"/>
                </a:solidFill>
              </a:rPr>
              <a:pPr eaLnBrk="1" hangingPunct="1"/>
              <a:t>11</a:t>
            </a:fld>
            <a:endParaRPr lang="en-US" altLang="en-US">
              <a:solidFill>
                <a:srgbClr val="045C75"/>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a:extLst>
              <a:ext uri="{FF2B5EF4-FFF2-40B4-BE49-F238E27FC236}">
                <a16:creationId xmlns:a16="http://schemas.microsoft.com/office/drawing/2014/main" id="{F8247C29-4BC8-47BC-B51F-370B4CD0C52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0A49320-6F15-48FC-B6BB-4960333FC714}" type="slidenum">
              <a:rPr lang="en-US" altLang="en-US">
                <a:solidFill>
                  <a:srgbClr val="045C75"/>
                </a:solidFill>
              </a:rPr>
              <a:pPr eaLnBrk="1" hangingPunct="1"/>
              <a:t>12</a:t>
            </a:fld>
            <a:endParaRPr lang="en-US" altLang="en-US">
              <a:solidFill>
                <a:srgbClr val="045C75"/>
              </a:solidFill>
            </a:endParaRPr>
          </a:p>
        </p:txBody>
      </p:sp>
      <p:sp>
        <p:nvSpPr>
          <p:cNvPr id="4" name="Content Placeholder 2">
            <a:extLst>
              <a:ext uri="{FF2B5EF4-FFF2-40B4-BE49-F238E27FC236}">
                <a16:creationId xmlns:a16="http://schemas.microsoft.com/office/drawing/2014/main" id="{640E4EFE-2DC4-4E65-985A-D9F3308ED0AD}"/>
              </a:ext>
            </a:extLst>
          </p:cNvPr>
          <p:cNvSpPr txBox="1">
            <a:spLocks/>
          </p:cNvSpPr>
          <p:nvPr/>
        </p:nvSpPr>
        <p:spPr bwMode="auto">
          <a:xfrm>
            <a:off x="0" y="457200"/>
            <a:ext cx="8077200" cy="2286000"/>
          </a:xfrm>
          <a:prstGeom prst="rect">
            <a:avLst/>
          </a:prstGeom>
          <a:noFill/>
          <a:ln w="9525">
            <a:noFill/>
            <a:miter lim="800000"/>
            <a:headEnd/>
            <a:tailEnd/>
          </a:ln>
        </p:spPr>
        <p:txBody>
          <a:bodyPr/>
          <a:lstStyle/>
          <a:p>
            <a:pPr marL="342900" indent="-342900" algn="justLow" eaLnBrk="0" hangingPunct="0">
              <a:spcBef>
                <a:spcPct val="20000"/>
              </a:spcBef>
              <a:buClr>
                <a:schemeClr val="tx2"/>
              </a:buClr>
              <a:buSzPct val="70000"/>
              <a:buFont typeface="Wingdings" pitchFamily="2" charset="2"/>
              <a:buChar char="l"/>
              <a:defRPr/>
            </a:pPr>
            <a:r>
              <a:rPr lang="en-US" sz="2800" i="1" dirty="0">
                <a:latin typeface="Times New Roman" pitchFamily="18" charset="0"/>
                <a:cs typeface="Times New Roman" pitchFamily="18" charset="0"/>
              </a:rPr>
              <a:t>“</a:t>
            </a:r>
            <a:r>
              <a:rPr lang="en-US" sz="2800" i="1" dirty="0" err="1">
                <a:latin typeface="Times New Roman" pitchFamily="18" charset="0"/>
                <a:cs typeface="Times New Roman" pitchFamily="18" charset="0"/>
              </a:rPr>
              <a:t>Jikalau</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sekiranya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penduduk</a:t>
            </a:r>
            <a:r>
              <a:rPr lang="en-US" sz="2800" i="1" dirty="0">
                <a:latin typeface="Times New Roman" pitchFamily="18" charset="0"/>
                <a:cs typeface="Times New Roman" pitchFamily="18" charset="0"/>
              </a:rPr>
              <a:t> negeri-negeri </a:t>
            </a:r>
            <a:r>
              <a:rPr lang="en-US" sz="2800" i="1" dirty="0" err="1">
                <a:latin typeface="Times New Roman" pitchFamily="18" charset="0"/>
                <a:cs typeface="Times New Roman" pitchFamily="18" charset="0"/>
              </a:rPr>
              <a:t>beriman</a:t>
            </a:r>
            <a:r>
              <a:rPr lang="en-US" sz="2800" i="1" dirty="0">
                <a:latin typeface="Times New Roman" pitchFamily="18" charset="0"/>
                <a:cs typeface="Times New Roman" pitchFamily="18" charset="0"/>
              </a:rPr>
              <a:t> dan </a:t>
            </a:r>
            <a:r>
              <a:rPr lang="en-US" sz="2800" i="1" dirty="0" err="1">
                <a:latin typeface="Times New Roman" pitchFamily="18" charset="0"/>
                <a:cs typeface="Times New Roman" pitchFamily="18" charset="0"/>
              </a:rPr>
              <a:t>bertakwa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pastilah</a:t>
            </a:r>
            <a:r>
              <a:rPr lang="en-US" sz="2800" i="1" dirty="0">
                <a:latin typeface="Times New Roman" pitchFamily="18" charset="0"/>
                <a:cs typeface="Times New Roman" pitchFamily="18" charset="0"/>
              </a:rPr>
              <a:t> Kami akan </a:t>
            </a:r>
            <a:r>
              <a:rPr lang="en-US" sz="2800" i="1" dirty="0" err="1">
                <a:latin typeface="Times New Roman" pitchFamily="18" charset="0"/>
                <a:cs typeface="Times New Roman" pitchFamily="18" charset="0"/>
              </a:rPr>
              <a:t>melimpahkan</a:t>
            </a:r>
            <a:r>
              <a:rPr lang="en-US" sz="2800" i="1" dirty="0">
                <a:latin typeface="Times New Roman" pitchFamily="18" charset="0"/>
                <a:cs typeface="Times New Roman" pitchFamily="18" charset="0"/>
              </a:rPr>
              <a:t> kepada </a:t>
            </a:r>
            <a:r>
              <a:rPr lang="en-US" sz="2800" i="1" dirty="0" err="1">
                <a:latin typeface="Times New Roman" pitchFamily="18" charset="0"/>
                <a:cs typeface="Times New Roman" pitchFamily="18" charset="0"/>
              </a:rPr>
              <a:t>mereka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berkah</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dari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langit</a:t>
            </a:r>
            <a:r>
              <a:rPr lang="en-US" sz="2800" i="1" dirty="0">
                <a:latin typeface="Times New Roman" pitchFamily="18" charset="0"/>
                <a:cs typeface="Times New Roman" pitchFamily="18" charset="0"/>
              </a:rPr>
              <a:t> dan </a:t>
            </a:r>
            <a:r>
              <a:rPr lang="en-US" sz="2800" i="1" dirty="0" err="1">
                <a:latin typeface="Times New Roman" pitchFamily="18" charset="0"/>
                <a:cs typeface="Times New Roman" pitchFamily="18" charset="0"/>
              </a:rPr>
              <a:t>bumi</a:t>
            </a:r>
            <a:r>
              <a:rPr lang="en-US" sz="2800" i="1" dirty="0">
                <a:latin typeface="Times New Roman" pitchFamily="18" charset="0"/>
                <a:cs typeface="Times New Roman" pitchFamily="18" charset="0"/>
              </a:rPr>
              <a:t>, tetapi </a:t>
            </a:r>
            <a:r>
              <a:rPr lang="en-US" sz="2800" i="1" dirty="0" err="1">
                <a:latin typeface="Times New Roman" pitchFamily="18" charset="0"/>
                <a:cs typeface="Times New Roman" pitchFamily="18" charset="0"/>
              </a:rPr>
              <a:t>mereka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mendustakan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ayat-ayat</a:t>
            </a:r>
            <a:r>
              <a:rPr lang="en-US" sz="2800" i="1" dirty="0">
                <a:latin typeface="Times New Roman" pitchFamily="18" charset="0"/>
                <a:cs typeface="Times New Roman" pitchFamily="18" charset="0"/>
              </a:rPr>
              <a:t> Kami) </a:t>
            </a:r>
            <a:r>
              <a:rPr lang="en-US" sz="2800" i="1" dirty="0" err="1">
                <a:latin typeface="Times New Roman" pitchFamily="18" charset="0"/>
                <a:cs typeface="Times New Roman" pitchFamily="18" charset="0"/>
              </a:rPr>
              <a:t>itu</a:t>
            </a:r>
            <a:r>
              <a:rPr lang="en-US" sz="2800" i="1" dirty="0">
                <a:latin typeface="Times New Roman" pitchFamily="18" charset="0"/>
                <a:cs typeface="Times New Roman" pitchFamily="18" charset="0"/>
              </a:rPr>
              <a:t>, maka Kami </a:t>
            </a:r>
            <a:r>
              <a:rPr lang="en-US" sz="2800" i="1" dirty="0" err="1">
                <a:latin typeface="Times New Roman" pitchFamily="18" charset="0"/>
                <a:cs typeface="Times New Roman" pitchFamily="18" charset="0"/>
              </a:rPr>
              <a:t>siksa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mereka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disebabkan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perbuatannya</a:t>
            </a:r>
            <a:r>
              <a:rPr lang="en-US" sz="2800" i="1" dirty="0">
                <a:latin typeface="Times New Roman" pitchFamily="18" charset="0"/>
                <a:cs typeface="Times New Roman" pitchFamily="18" charset="0"/>
              </a:rPr>
              <a:t>.” ( Q. 7:96)</a:t>
            </a:r>
          </a:p>
          <a:p>
            <a:pPr marL="342900" indent="-342900" eaLnBrk="0" hangingPunct="0">
              <a:spcBef>
                <a:spcPct val="20000"/>
              </a:spcBef>
              <a:buClr>
                <a:schemeClr val="tx2"/>
              </a:buClr>
              <a:buSzPct val="70000"/>
              <a:buFont typeface="Wingdings" pitchFamily="2" charset="2"/>
              <a:buChar char="l"/>
              <a:defRPr/>
            </a:pPr>
            <a:endParaRPr lang="en-US" sz="2800" kern="0" dirty="0">
              <a:latin typeface="Times New Roman" pitchFamily="18" charset="0"/>
              <a:cs typeface="Times New Roman" pitchFamily="18" charset="0"/>
            </a:endParaRPr>
          </a:p>
          <a:p>
            <a:pPr marL="342900" indent="-342900" eaLnBrk="0" hangingPunct="0">
              <a:spcBef>
                <a:spcPct val="20000"/>
              </a:spcBef>
              <a:buClr>
                <a:schemeClr val="tx2"/>
              </a:buClr>
              <a:buSzPct val="70000"/>
              <a:buFont typeface="Wingdings" pitchFamily="2" charset="2"/>
              <a:buChar char="l"/>
              <a:defRPr/>
            </a:pPr>
            <a:endParaRPr lang="en-US" sz="2800" kern="0" dirty="0">
              <a:latin typeface="Times New Roman" pitchFamily="18" charset="0"/>
              <a:cs typeface="Times New Roman" pitchFamily="18" charset="0"/>
            </a:endParaRPr>
          </a:p>
          <a:p>
            <a:pPr marL="342900" indent="-342900" eaLnBrk="0" hangingPunct="0">
              <a:spcBef>
                <a:spcPct val="20000"/>
              </a:spcBef>
              <a:buClr>
                <a:schemeClr val="tx2"/>
              </a:buClr>
              <a:buSzPct val="70000"/>
              <a:buFont typeface="Wingdings" pitchFamily="2" charset="2"/>
              <a:buChar char="l"/>
              <a:defRPr/>
            </a:pPr>
            <a:endParaRPr lang="en-US" sz="2800" kern="0" dirty="0">
              <a:latin typeface="+mn-lt"/>
              <a:cs typeface="+mn-cs"/>
            </a:endParaRPr>
          </a:p>
        </p:txBody>
      </p:sp>
      <p:sp>
        <p:nvSpPr>
          <p:cNvPr id="5" name="Content Placeholder 2">
            <a:extLst>
              <a:ext uri="{FF2B5EF4-FFF2-40B4-BE49-F238E27FC236}">
                <a16:creationId xmlns:a16="http://schemas.microsoft.com/office/drawing/2014/main" id="{C59E58E2-974F-4239-A98C-2A4AC60DDEED}"/>
              </a:ext>
            </a:extLst>
          </p:cNvPr>
          <p:cNvSpPr txBox="1">
            <a:spLocks/>
          </p:cNvSpPr>
          <p:nvPr/>
        </p:nvSpPr>
        <p:spPr bwMode="auto">
          <a:xfrm>
            <a:off x="152400" y="2971800"/>
            <a:ext cx="8534400" cy="3733800"/>
          </a:xfrm>
          <a:prstGeom prst="rect">
            <a:avLst/>
          </a:prstGeom>
          <a:noFill/>
          <a:ln w="9525">
            <a:noFill/>
            <a:miter lim="800000"/>
            <a:headEnd/>
            <a:tailEnd/>
          </a:ln>
        </p:spPr>
        <p:txBody>
          <a:bodyPr/>
          <a:lstStyle/>
          <a:p>
            <a:pPr marL="342900" indent="-342900" algn="justLow" eaLnBrk="0" hangingPunct="0">
              <a:spcBef>
                <a:spcPct val="20000"/>
              </a:spcBef>
              <a:buClr>
                <a:schemeClr val="tx2"/>
              </a:buClr>
              <a:buSzPct val="70000"/>
              <a:buFont typeface="Wingdings" pitchFamily="2" charset="2"/>
              <a:buChar char="l"/>
              <a:defRPr/>
            </a:pPr>
            <a:r>
              <a:rPr lang="en-US" sz="2800" i="1" dirty="0">
                <a:latin typeface="Times New Roman" pitchFamily="18" charset="0"/>
                <a:cs typeface="Times New Roman" pitchFamily="18" charset="0"/>
              </a:rPr>
              <a:t>“Dan Allah telah </a:t>
            </a:r>
            <a:r>
              <a:rPr lang="en-US" sz="2800" i="1" dirty="0" err="1">
                <a:latin typeface="Times New Roman" pitchFamily="18" charset="0"/>
                <a:cs typeface="Times New Roman" pitchFamily="18" charset="0"/>
              </a:rPr>
              <a:t>membuat</a:t>
            </a:r>
            <a:r>
              <a:rPr lang="en-US" sz="2800" i="1" dirty="0">
                <a:latin typeface="Times New Roman" pitchFamily="18" charset="0"/>
                <a:cs typeface="Times New Roman" pitchFamily="18" charset="0"/>
              </a:rPr>
              <a:t> suatu </a:t>
            </a:r>
            <a:r>
              <a:rPr lang="en-US" sz="2800" i="1" dirty="0" err="1">
                <a:latin typeface="Times New Roman" pitchFamily="18" charset="0"/>
                <a:cs typeface="Times New Roman" pitchFamily="18" charset="0"/>
              </a:rPr>
              <a:t>perumpamaan</a:t>
            </a:r>
            <a:r>
              <a:rPr lang="en-US" sz="2800" i="1" dirty="0">
                <a:latin typeface="Times New Roman" pitchFamily="18" charset="0"/>
                <a:cs typeface="Times New Roman" pitchFamily="18" charset="0"/>
              </a:rPr>
              <a:t> (dengan) </a:t>
            </a:r>
            <a:r>
              <a:rPr lang="en-US" sz="2800" i="1" dirty="0" err="1">
                <a:latin typeface="Times New Roman" pitchFamily="18" charset="0"/>
                <a:cs typeface="Times New Roman" pitchFamily="18" charset="0"/>
              </a:rPr>
              <a:t>sebuah</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negeri</a:t>
            </a:r>
            <a:r>
              <a:rPr lang="en-US" sz="2800" i="1" dirty="0">
                <a:latin typeface="Times New Roman" pitchFamily="18" charset="0"/>
                <a:cs typeface="Times New Roman" pitchFamily="18" charset="0"/>
              </a:rPr>
              <a:t> yang </a:t>
            </a:r>
            <a:r>
              <a:rPr lang="en-US" sz="2800" i="1" dirty="0" err="1">
                <a:latin typeface="Times New Roman" pitchFamily="18" charset="0"/>
                <a:cs typeface="Times New Roman" pitchFamily="18" charset="0"/>
              </a:rPr>
              <a:t>dahulunya</a:t>
            </a:r>
            <a:r>
              <a:rPr lang="en-US" sz="2800" i="1" dirty="0">
                <a:latin typeface="Times New Roman" pitchFamily="18" charset="0"/>
                <a:cs typeface="Times New Roman" pitchFamily="18" charset="0"/>
              </a:rPr>
              <a:t> aman </a:t>
            </a:r>
            <a:r>
              <a:rPr lang="en-US" sz="2800" i="1" dirty="0" err="1">
                <a:latin typeface="Times New Roman" pitchFamily="18" charset="0"/>
                <a:cs typeface="Times New Roman" pitchFamily="18" charset="0"/>
              </a:rPr>
              <a:t>lagi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tenteram</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rezekinya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datang</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kepadanya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melimpah</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ruah</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dari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segenap</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tempat</a:t>
            </a:r>
            <a:r>
              <a:rPr lang="en-US" sz="2800" i="1" dirty="0">
                <a:latin typeface="Times New Roman" pitchFamily="18" charset="0"/>
                <a:cs typeface="Times New Roman" pitchFamily="18" charset="0"/>
              </a:rPr>
              <a:t>, tetapi (</a:t>
            </a:r>
            <a:r>
              <a:rPr lang="en-US" sz="2800" i="1" dirty="0" err="1">
                <a:latin typeface="Times New Roman" pitchFamily="18" charset="0"/>
                <a:cs typeface="Times New Roman" pitchFamily="18" charset="0"/>
              </a:rPr>
              <a:t>penduduk</a:t>
            </a:r>
            <a:r>
              <a:rPr lang="en-US" sz="2800" i="1" dirty="0">
                <a:latin typeface="Times New Roman" pitchFamily="18" charset="0"/>
                <a:cs typeface="Times New Roman" pitchFamily="18" charset="0"/>
              </a:rPr>
              <a:t>)</a:t>
            </a:r>
            <a:r>
              <a:rPr lang="en-US" sz="2800" i="1" dirty="0" err="1">
                <a:latin typeface="Times New Roman" pitchFamily="18" charset="0"/>
                <a:cs typeface="Times New Roman" pitchFamily="18" charset="0"/>
              </a:rPr>
              <a:t>nya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mengingkari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nikmat-nikmat</a:t>
            </a:r>
            <a:r>
              <a:rPr lang="en-US" sz="2800" i="1" dirty="0">
                <a:latin typeface="Times New Roman" pitchFamily="18" charset="0"/>
                <a:cs typeface="Times New Roman" pitchFamily="18" charset="0"/>
              </a:rPr>
              <a:t> Allah; </a:t>
            </a:r>
            <a:r>
              <a:rPr lang="en-US" sz="2800" i="1" dirty="0" err="1">
                <a:latin typeface="Times New Roman" pitchFamily="18" charset="0"/>
                <a:cs typeface="Times New Roman" pitchFamily="18" charset="0"/>
              </a:rPr>
              <a:t>karena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itu</a:t>
            </a:r>
            <a:r>
              <a:rPr lang="en-US" sz="2800" i="1" dirty="0">
                <a:latin typeface="Times New Roman" pitchFamily="18" charset="0"/>
                <a:cs typeface="Times New Roman" pitchFamily="18" charset="0"/>
              </a:rPr>
              <a:t> Allah </a:t>
            </a:r>
            <a:r>
              <a:rPr lang="en-US" sz="2800" i="1" dirty="0" err="1">
                <a:latin typeface="Times New Roman" pitchFamily="18" charset="0"/>
                <a:cs typeface="Times New Roman" pitchFamily="18" charset="0"/>
              </a:rPr>
              <a:t>merasakan</a:t>
            </a:r>
            <a:r>
              <a:rPr lang="en-US" sz="2800" i="1" dirty="0">
                <a:latin typeface="Times New Roman" pitchFamily="18" charset="0"/>
                <a:cs typeface="Times New Roman" pitchFamily="18" charset="0"/>
              </a:rPr>
              <a:t> kepada </a:t>
            </a:r>
            <a:r>
              <a:rPr lang="en-US" sz="2800" i="1" dirty="0" err="1">
                <a:latin typeface="Times New Roman" pitchFamily="18" charset="0"/>
                <a:cs typeface="Times New Roman" pitchFamily="18" charset="0"/>
              </a:rPr>
              <a:t>mereka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pakaian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kelaparan</a:t>
            </a:r>
            <a:r>
              <a:rPr lang="en-US" sz="2800" i="1" dirty="0">
                <a:latin typeface="Times New Roman" pitchFamily="18" charset="0"/>
                <a:cs typeface="Times New Roman" pitchFamily="18" charset="0"/>
              </a:rPr>
              <a:t> dan </a:t>
            </a:r>
            <a:r>
              <a:rPr lang="en-US" sz="2800" i="1" dirty="0" err="1">
                <a:latin typeface="Times New Roman" pitchFamily="18" charset="0"/>
                <a:cs typeface="Times New Roman" pitchFamily="18" charset="0"/>
              </a:rPr>
              <a:t>ketakutan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disebabkan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apa</a:t>
            </a:r>
            <a:r>
              <a:rPr lang="en-US" sz="2800" i="1" dirty="0">
                <a:latin typeface="Times New Roman" pitchFamily="18" charset="0"/>
                <a:cs typeface="Times New Roman" pitchFamily="18" charset="0"/>
              </a:rPr>
              <a:t> yang </a:t>
            </a:r>
            <a:r>
              <a:rPr lang="en-US" sz="2800" i="1" dirty="0" err="1">
                <a:latin typeface="Times New Roman" pitchFamily="18" charset="0"/>
                <a:cs typeface="Times New Roman" pitchFamily="18" charset="0"/>
              </a:rPr>
              <a:t>selalu</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mereka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perbuat</a:t>
            </a:r>
            <a:r>
              <a:rPr lang="en-US" sz="2800" i="1" dirty="0">
                <a:latin typeface="Times New Roman" pitchFamily="18" charset="0"/>
                <a:cs typeface="Times New Roman" pitchFamily="18" charset="0"/>
              </a:rPr>
              <a:t>.” (Q. 16:112)</a:t>
            </a:r>
          </a:p>
          <a:p>
            <a:pPr marL="342900" indent="-342900" eaLnBrk="0" hangingPunct="0">
              <a:spcBef>
                <a:spcPct val="20000"/>
              </a:spcBef>
              <a:buClr>
                <a:schemeClr val="tx2"/>
              </a:buClr>
              <a:buSzPct val="70000"/>
              <a:buFont typeface="Wingdings" pitchFamily="2" charset="2"/>
              <a:buChar char="l"/>
              <a:defRPr/>
            </a:pPr>
            <a:endParaRPr lang="en-US" sz="2800" kern="0" dirty="0">
              <a:latin typeface="Times New Roman" pitchFamily="18" charset="0"/>
              <a:cs typeface="Times New Roman" pitchFamily="18" charset="0"/>
            </a:endParaRPr>
          </a:p>
          <a:p>
            <a:pPr marL="342900" indent="-342900" eaLnBrk="0" hangingPunct="0">
              <a:spcBef>
                <a:spcPct val="20000"/>
              </a:spcBef>
              <a:buClr>
                <a:schemeClr val="tx2"/>
              </a:buClr>
              <a:buSzPct val="70000"/>
              <a:buFont typeface="Wingdings" pitchFamily="2" charset="2"/>
              <a:buChar char="l"/>
              <a:defRPr/>
            </a:pPr>
            <a:endParaRPr lang="en-US" sz="2800" kern="0" dirty="0">
              <a:latin typeface="Times New Roman" pitchFamily="18" charset="0"/>
              <a:cs typeface="Times New Roman" pitchFamily="18" charset="0"/>
            </a:endParaRPr>
          </a:p>
          <a:p>
            <a:pPr marL="342900" indent="-342900" eaLnBrk="0" hangingPunct="0">
              <a:spcBef>
                <a:spcPct val="20000"/>
              </a:spcBef>
              <a:buClr>
                <a:schemeClr val="tx2"/>
              </a:buClr>
              <a:buSzPct val="70000"/>
              <a:buFont typeface="Wingdings" pitchFamily="2" charset="2"/>
              <a:buChar char="l"/>
              <a:defRPr/>
            </a:pPr>
            <a:endParaRPr lang="en-US" sz="2800" kern="0" dirty="0">
              <a:latin typeface="+mn-lt"/>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a:extLst>
              <a:ext uri="{FF2B5EF4-FFF2-40B4-BE49-F238E27FC236}">
                <a16:creationId xmlns:a16="http://schemas.microsoft.com/office/drawing/2014/main" id="{C0C31483-B25F-4D4E-B140-E6EF362D5EF5}"/>
              </a:ext>
            </a:extLst>
          </p:cNvPr>
          <p:cNvSpPr>
            <a:spLocks noGrp="1"/>
          </p:cNvSpPr>
          <p:nvPr>
            <p:ph type="title"/>
          </p:nvPr>
        </p:nvSpPr>
        <p:spPr>
          <a:xfrm>
            <a:off x="457200" y="122238"/>
            <a:ext cx="7543800" cy="1554162"/>
          </a:xfrm>
        </p:spPr>
        <p:txBody>
          <a:bodyPr/>
          <a:lstStyle/>
          <a:p>
            <a:pPr algn="ctr"/>
            <a:r>
              <a:rPr lang="sv-SE" altLang="en-US" sz="2800"/>
              <a:t>3. BEBERAPA PETUNJUK DAN TUNTUTAN ILAHI KEATAS BANGSA-BANGSA YANG BERAGAMA ISLAM</a:t>
            </a:r>
            <a:endParaRPr lang="en-US" altLang="en-US" sz="2800"/>
          </a:p>
        </p:txBody>
      </p:sp>
      <p:sp>
        <p:nvSpPr>
          <p:cNvPr id="17411" name="Content Placeholder 4">
            <a:extLst>
              <a:ext uri="{FF2B5EF4-FFF2-40B4-BE49-F238E27FC236}">
                <a16:creationId xmlns:a16="http://schemas.microsoft.com/office/drawing/2014/main" id="{D481CE8A-657C-4155-811C-C4F579BA2095}"/>
              </a:ext>
            </a:extLst>
          </p:cNvPr>
          <p:cNvSpPr>
            <a:spLocks noGrp="1"/>
          </p:cNvSpPr>
          <p:nvPr>
            <p:ph idx="1"/>
          </p:nvPr>
        </p:nvSpPr>
        <p:spPr>
          <a:xfrm>
            <a:off x="1219200" y="1719263"/>
            <a:ext cx="7467600" cy="1100137"/>
          </a:xfrm>
        </p:spPr>
        <p:txBody>
          <a:bodyPr/>
          <a:lstStyle/>
          <a:p>
            <a:pPr>
              <a:buFont typeface="Wingdings" panose="05000000000000000000" pitchFamily="2" charset="2"/>
              <a:buNone/>
            </a:pPr>
            <a:r>
              <a:rPr lang="en-US" altLang="en-US" sz="2800">
                <a:latin typeface="Times New Roman" panose="02020603050405020304" pitchFamily="18" charset="0"/>
                <a:cs typeface="Times New Roman" panose="02020603050405020304" pitchFamily="18" charset="0"/>
              </a:rPr>
              <a:t>3.1 </a:t>
            </a:r>
            <a:r>
              <a:rPr lang="en-US" altLang="en-US" sz="2800">
                <a:solidFill>
                  <a:srgbClr val="FF0000"/>
                </a:solidFill>
                <a:latin typeface="Times New Roman" panose="02020603050405020304" pitchFamily="18" charset="0"/>
                <a:cs typeface="Times New Roman" panose="02020603050405020304" pitchFamily="18" charset="0"/>
              </a:rPr>
              <a:t>Sebaik-baik Umat</a:t>
            </a:r>
          </a:p>
        </p:txBody>
      </p:sp>
      <p:sp>
        <p:nvSpPr>
          <p:cNvPr id="19460" name="Slide Number Placeholder 5">
            <a:extLst>
              <a:ext uri="{FF2B5EF4-FFF2-40B4-BE49-F238E27FC236}">
                <a16:creationId xmlns:a16="http://schemas.microsoft.com/office/drawing/2014/main" id="{E6ACC817-A104-4E81-895B-EADE185C9E3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AC65C18-B245-4D34-9A68-7F270610DF61}" type="slidenum">
              <a:rPr lang="en-US" altLang="en-US">
                <a:solidFill>
                  <a:srgbClr val="045C75"/>
                </a:solidFill>
              </a:rPr>
              <a:pPr eaLnBrk="1" hangingPunct="1"/>
              <a:t>13</a:t>
            </a:fld>
            <a:endParaRPr lang="en-US" altLang="en-US">
              <a:solidFill>
                <a:srgbClr val="045C75"/>
              </a:solidFill>
            </a:endParaRPr>
          </a:p>
        </p:txBody>
      </p:sp>
      <p:sp>
        <p:nvSpPr>
          <p:cNvPr id="11" name="Rectangle 2">
            <a:extLst>
              <a:ext uri="{FF2B5EF4-FFF2-40B4-BE49-F238E27FC236}">
                <a16:creationId xmlns:a16="http://schemas.microsoft.com/office/drawing/2014/main" id="{DFBDC454-B4B8-48AE-B49F-9FBE7B2A0C2F}"/>
              </a:ext>
            </a:extLst>
          </p:cNvPr>
          <p:cNvSpPr txBox="1">
            <a:spLocks noChangeArrowheads="1"/>
          </p:cNvSpPr>
          <p:nvPr/>
        </p:nvSpPr>
        <p:spPr bwMode="auto">
          <a:xfrm>
            <a:off x="381000" y="4572000"/>
            <a:ext cx="8382000" cy="1600200"/>
          </a:xfrm>
          <a:prstGeom prst="rect">
            <a:avLst/>
          </a:prstGeom>
          <a:noFill/>
          <a:ln w="9525">
            <a:noFill/>
            <a:miter lim="800000"/>
            <a:headEnd/>
            <a:tailEnd/>
          </a:ln>
        </p:spPr>
        <p:txBody>
          <a:bodyPr anchor="b"/>
          <a:lstStyle/>
          <a:p>
            <a:pPr>
              <a:defRPr/>
            </a:pPr>
            <a:endParaRPr lang="en-US" sz="2400" b="1" kern="0" dirty="0">
              <a:solidFill>
                <a:schemeClr val="tx2"/>
              </a:solidFill>
              <a:latin typeface="Times New Roman" pitchFamily="18" charset="0"/>
              <a:ea typeface="+mj-ea"/>
              <a:cs typeface="Times New Roman" pitchFamily="18" charset="0"/>
            </a:endParaRPr>
          </a:p>
        </p:txBody>
      </p:sp>
      <p:sp>
        <p:nvSpPr>
          <p:cNvPr id="17414" name="Content Placeholder 4">
            <a:extLst>
              <a:ext uri="{FF2B5EF4-FFF2-40B4-BE49-F238E27FC236}">
                <a16:creationId xmlns:a16="http://schemas.microsoft.com/office/drawing/2014/main" id="{5E64B649-BD84-4870-90AD-F59B73A960BD}"/>
              </a:ext>
            </a:extLst>
          </p:cNvPr>
          <p:cNvSpPr txBox="1">
            <a:spLocks/>
          </p:cNvSpPr>
          <p:nvPr/>
        </p:nvSpPr>
        <p:spPr bwMode="auto">
          <a:xfrm>
            <a:off x="304800" y="2286000"/>
            <a:ext cx="8610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Low" eaLnBrk="1" hangingPunct="1"/>
            <a:r>
              <a:rPr lang="en-US" altLang="en-US" sz="3200" i="1">
                <a:latin typeface="Times New Roman" panose="02020603050405020304" pitchFamily="18" charset="0"/>
                <a:cs typeface="Times New Roman" panose="02020603050405020304" pitchFamily="18" charset="0"/>
              </a:rPr>
              <a:t>“Kamu adalah umat yang terbaik yang dilahirkan untuk manusia, menyuruh kepada yang makruf, dan mencegah dari yang munkar, dan beriman kepada Allah. Sekiranya Ahli Kitab beriman, tentulah itu lebih baik bagi mereka, di antara mereka ada yang beriman, dan kebanyakan mereka adalah orang-orang yang fasik.” ( Q. 3:110)</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a:extLst>
              <a:ext uri="{FF2B5EF4-FFF2-40B4-BE49-F238E27FC236}">
                <a16:creationId xmlns:a16="http://schemas.microsoft.com/office/drawing/2014/main" id="{DE8CA4DB-BA89-45CE-827A-A5C7A2C10AB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7DD9F7D-3639-4CF4-8347-AEC5E9D522B8}" type="slidenum">
              <a:rPr lang="en-US" altLang="en-US">
                <a:solidFill>
                  <a:srgbClr val="045C75"/>
                </a:solidFill>
              </a:rPr>
              <a:pPr eaLnBrk="1" hangingPunct="1"/>
              <a:t>14</a:t>
            </a:fld>
            <a:endParaRPr lang="en-US" altLang="en-US">
              <a:solidFill>
                <a:srgbClr val="045C75"/>
              </a:solidFill>
            </a:endParaRPr>
          </a:p>
        </p:txBody>
      </p:sp>
      <p:sp>
        <p:nvSpPr>
          <p:cNvPr id="18435" name="Content Placeholder 4">
            <a:extLst>
              <a:ext uri="{FF2B5EF4-FFF2-40B4-BE49-F238E27FC236}">
                <a16:creationId xmlns:a16="http://schemas.microsoft.com/office/drawing/2014/main" id="{454E9AE9-2AA5-4DF2-8A28-D3D2E5505B6B}"/>
              </a:ext>
            </a:extLst>
          </p:cNvPr>
          <p:cNvSpPr txBox="1">
            <a:spLocks/>
          </p:cNvSpPr>
          <p:nvPr/>
        </p:nvSpPr>
        <p:spPr bwMode="auto">
          <a:xfrm>
            <a:off x="533400" y="609600"/>
            <a:ext cx="79248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latin typeface="Times New Roman" panose="02020603050405020304" pitchFamily="18" charset="0"/>
                <a:cs typeface="Times New Roman" panose="02020603050405020304" pitchFamily="18" charset="0"/>
              </a:rPr>
              <a:t>3.2 </a:t>
            </a:r>
            <a:r>
              <a:rPr lang="en-US" altLang="en-US" sz="2800" i="1">
                <a:solidFill>
                  <a:srgbClr val="0070C0"/>
                </a:solidFill>
                <a:latin typeface="Times New Roman" panose="02020603050405020304" pitchFamily="18" charset="0"/>
                <a:cs typeface="Times New Roman" panose="02020603050405020304" pitchFamily="18" charset="0"/>
              </a:rPr>
              <a:t>Umat Yang Berstatus Pertengahan </a:t>
            </a:r>
            <a:r>
              <a:rPr lang="en-US" altLang="en-US" sz="2800">
                <a:latin typeface="Times New Roman" panose="02020603050405020304" pitchFamily="18" charset="0"/>
                <a:cs typeface="Times New Roman" panose="02020603050405020304" pitchFamily="18" charset="0"/>
              </a:rPr>
              <a:t>Yang Paling </a:t>
            </a:r>
          </a:p>
          <a:p>
            <a:pPr eaLnBrk="1" hangingPunct="1"/>
            <a:r>
              <a:rPr lang="en-US" altLang="en-US" sz="2800">
                <a:latin typeface="Times New Roman" panose="02020603050405020304" pitchFamily="18" charset="0"/>
                <a:cs typeface="Times New Roman" panose="02020603050405020304" pitchFamily="18" charset="0"/>
              </a:rPr>
              <a:t>      Adil dan Cemerlang, dan Menjadi Contoh </a:t>
            </a:r>
          </a:p>
          <a:p>
            <a:pPr eaLnBrk="1" hangingPunct="1"/>
            <a:r>
              <a:rPr lang="en-US" altLang="en-US" sz="2800">
                <a:latin typeface="Times New Roman" panose="02020603050405020304" pitchFamily="18" charset="0"/>
                <a:cs typeface="Times New Roman" panose="02020603050405020304" pitchFamily="18" charset="0"/>
              </a:rPr>
              <a:t>     Tauladan Kepada Manusia (</a:t>
            </a:r>
            <a:r>
              <a:rPr lang="en-US" altLang="en-US" sz="2800">
                <a:solidFill>
                  <a:srgbClr val="7030A0"/>
                </a:solidFill>
                <a:latin typeface="Times New Roman" panose="02020603050405020304" pitchFamily="18" charset="0"/>
                <a:cs typeface="Times New Roman" panose="02020603050405020304" pitchFamily="18" charset="0"/>
              </a:rPr>
              <a:t>Syakhsiah      </a:t>
            </a:r>
          </a:p>
          <a:p>
            <a:pPr eaLnBrk="1" hangingPunct="1"/>
            <a:r>
              <a:rPr lang="en-US" altLang="en-US" sz="2800" i="1">
                <a:solidFill>
                  <a:srgbClr val="7030A0"/>
                </a:solidFill>
                <a:latin typeface="Times New Roman" panose="02020603050405020304" pitchFamily="18" charset="0"/>
                <a:cs typeface="Times New Roman" panose="02020603050405020304" pitchFamily="18" charset="0"/>
              </a:rPr>
              <a:t>     WASATIYYAH</a:t>
            </a:r>
            <a:r>
              <a:rPr lang="en-US" altLang="en-US" sz="2800">
                <a:solidFill>
                  <a:srgbClr val="7030A0"/>
                </a:solidFill>
                <a:latin typeface="Times New Roman" panose="02020603050405020304" pitchFamily="18" charset="0"/>
                <a:cs typeface="Times New Roman" panose="02020603050405020304" pitchFamily="18" charset="0"/>
              </a:rPr>
              <a:t>)</a:t>
            </a:r>
          </a:p>
        </p:txBody>
      </p:sp>
      <p:sp>
        <p:nvSpPr>
          <p:cNvPr id="18436" name="Content Placeholder 4">
            <a:extLst>
              <a:ext uri="{FF2B5EF4-FFF2-40B4-BE49-F238E27FC236}">
                <a16:creationId xmlns:a16="http://schemas.microsoft.com/office/drawing/2014/main" id="{1F979E0D-7196-4124-8619-2ECCCA8B4E21}"/>
              </a:ext>
            </a:extLst>
          </p:cNvPr>
          <p:cNvSpPr txBox="1">
            <a:spLocks/>
          </p:cNvSpPr>
          <p:nvPr/>
        </p:nvSpPr>
        <p:spPr bwMode="auto">
          <a:xfrm>
            <a:off x="304800" y="2438400"/>
            <a:ext cx="84582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Low" eaLnBrk="1" hangingPunct="1"/>
            <a:r>
              <a:rPr lang="en-US" altLang="en-US" sz="2400" i="1">
                <a:latin typeface="Times New Roman" panose="02020603050405020304" pitchFamily="18" charset="0"/>
                <a:cs typeface="Times New Roman" panose="02020603050405020304" pitchFamily="18" charset="0"/>
              </a:rPr>
              <a:t>“Dan demikian (pula) Kami telah menjadikan kamu (umat Islam), umat yang adil dan pilihan agar kamu menjadi saksi atas (perbuatan) manusia dan agar Rasul (Muhammad) menjadi saksi atas (perbuatan) kamu. Dan Kami tidak menetapkan kiblat yang menjadi kiblatmu (sekarang) melainkan agar Kami mengetahui (supaya nyata) siapa yang mengikuti Rasul dan siapa yang membelot. Dan sungguh (pemindahan kiblat) itu terasa amat berat, kecuali bagi orang-orang yang telah diberi petunjuk oleh Allah; dan Allah tidak akan menyia-nyiakan imanmu. Sesungguhnya Allah Maha Pengasih lagi Maha Penyayang kepada manusia.”( Q.2:143)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2A98F04F-7D70-4B2E-9097-849B7151C5B6}"/>
              </a:ext>
            </a:extLst>
          </p:cNvPr>
          <p:cNvSpPr>
            <a:spLocks noGrp="1"/>
          </p:cNvSpPr>
          <p:nvPr>
            <p:ph idx="1"/>
          </p:nvPr>
        </p:nvSpPr>
        <p:spPr>
          <a:xfrm>
            <a:off x="228600" y="685800"/>
            <a:ext cx="7924800" cy="1981200"/>
          </a:xfrm>
        </p:spPr>
        <p:txBody>
          <a:bodyPr/>
          <a:lstStyle/>
          <a:p>
            <a:pPr>
              <a:buFont typeface="Wingdings" panose="05000000000000000000" pitchFamily="2" charset="2"/>
              <a:buNone/>
            </a:pPr>
            <a:r>
              <a:rPr lang="en-US" altLang="en-US" sz="3200">
                <a:latin typeface="Times New Roman" panose="02020603050405020304" pitchFamily="18" charset="0"/>
                <a:cs typeface="Times New Roman" panose="02020603050405020304" pitchFamily="18" charset="0"/>
              </a:rPr>
              <a:t>3.3</a:t>
            </a:r>
            <a:r>
              <a:rPr lang="en-US" altLang="en-US" sz="3200">
                <a:solidFill>
                  <a:srgbClr val="FF0000"/>
                </a:solidFill>
                <a:latin typeface="Times New Roman" panose="02020603050405020304" pitchFamily="18" charset="0"/>
                <a:cs typeface="Times New Roman" panose="02020603050405020304" pitchFamily="18" charset="0"/>
              </a:rPr>
              <a:t>: Umat Yang Menyeru Kepada Kebaikan &amp;</a:t>
            </a:r>
          </a:p>
          <a:p>
            <a:pPr>
              <a:buFont typeface="Wingdings" panose="05000000000000000000" pitchFamily="2" charset="2"/>
              <a:buNone/>
            </a:pPr>
            <a:r>
              <a:rPr lang="en-US" altLang="en-US" sz="3200">
                <a:solidFill>
                  <a:srgbClr val="FF0000"/>
                </a:solidFill>
                <a:latin typeface="Times New Roman" panose="02020603050405020304" pitchFamily="18" charset="0"/>
                <a:cs typeface="Times New Roman" panose="02020603050405020304" pitchFamily="18" charset="0"/>
              </a:rPr>
              <a:t>       Menyuruh Melakukan Yang Makruf dan </a:t>
            </a:r>
          </a:p>
          <a:p>
            <a:pPr>
              <a:buFont typeface="Wingdings" panose="05000000000000000000" pitchFamily="2" charset="2"/>
              <a:buNone/>
            </a:pPr>
            <a:r>
              <a:rPr lang="en-US" altLang="en-US" sz="3200">
                <a:solidFill>
                  <a:srgbClr val="FF0000"/>
                </a:solidFill>
                <a:latin typeface="Times New Roman" panose="02020603050405020304" pitchFamily="18" charset="0"/>
                <a:cs typeface="Times New Roman" panose="02020603050405020304" pitchFamily="18" charset="0"/>
              </a:rPr>
              <a:t>       Mencegah Kemungkaran</a:t>
            </a:r>
          </a:p>
          <a:p>
            <a:pPr>
              <a:buFont typeface="Wingdings" panose="05000000000000000000" pitchFamily="2" charset="2"/>
              <a:buNone/>
            </a:pPr>
            <a:endParaRPr lang="en-US" altLang="en-US" sz="3200"/>
          </a:p>
        </p:txBody>
      </p:sp>
      <p:sp>
        <p:nvSpPr>
          <p:cNvPr id="21507" name="Slide Number Placeholder 3">
            <a:extLst>
              <a:ext uri="{FF2B5EF4-FFF2-40B4-BE49-F238E27FC236}">
                <a16:creationId xmlns:a16="http://schemas.microsoft.com/office/drawing/2014/main" id="{935BD645-98F0-4526-83E7-8F2EF936505A}"/>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BCC4FE9-7F54-4832-BC3F-979E5D43F838}" type="slidenum">
              <a:rPr lang="en-US" altLang="en-US">
                <a:solidFill>
                  <a:srgbClr val="045C75"/>
                </a:solidFill>
              </a:rPr>
              <a:pPr eaLnBrk="1" hangingPunct="1"/>
              <a:t>15</a:t>
            </a:fld>
            <a:endParaRPr lang="en-US" altLang="en-US">
              <a:solidFill>
                <a:srgbClr val="045C75"/>
              </a:solidFill>
            </a:endParaRPr>
          </a:p>
        </p:txBody>
      </p:sp>
      <p:sp>
        <p:nvSpPr>
          <p:cNvPr id="6" name="Content Placeholder 2">
            <a:extLst>
              <a:ext uri="{FF2B5EF4-FFF2-40B4-BE49-F238E27FC236}">
                <a16:creationId xmlns:a16="http://schemas.microsoft.com/office/drawing/2014/main" id="{7A84B2C2-6274-40DC-BC0B-8F80A9462CE9}"/>
              </a:ext>
            </a:extLst>
          </p:cNvPr>
          <p:cNvSpPr txBox="1">
            <a:spLocks/>
          </p:cNvSpPr>
          <p:nvPr/>
        </p:nvSpPr>
        <p:spPr bwMode="auto">
          <a:xfrm>
            <a:off x="533400" y="2895600"/>
            <a:ext cx="8458200" cy="3276600"/>
          </a:xfrm>
          <a:prstGeom prst="rect">
            <a:avLst/>
          </a:prstGeom>
          <a:noFill/>
          <a:ln w="9525">
            <a:noFill/>
            <a:miter lim="800000"/>
            <a:headEnd/>
            <a:tailEnd/>
          </a:ln>
        </p:spPr>
        <p:txBody>
          <a:bodyPr/>
          <a:lstStyle/>
          <a:p>
            <a:pPr algn="just">
              <a:defRPr/>
            </a:pPr>
            <a:r>
              <a:rPr lang="en-US" sz="3600" i="1" dirty="0">
                <a:latin typeface="Times New Roman" pitchFamily="18" charset="0"/>
                <a:cs typeface="Times New Roman" pitchFamily="18" charset="0"/>
              </a:rPr>
              <a:t>“Dan </a:t>
            </a:r>
            <a:r>
              <a:rPr lang="en-US" sz="3600" i="1" dirty="0" err="1">
                <a:latin typeface="Times New Roman" pitchFamily="18" charset="0"/>
                <a:cs typeface="Times New Roman" pitchFamily="18" charset="0"/>
              </a:rPr>
              <a:t>hendaklah</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ada</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di</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antara</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kamu</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segolongan</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umat</a:t>
            </a:r>
            <a:r>
              <a:rPr lang="en-US" sz="3600" i="1" dirty="0">
                <a:latin typeface="Times New Roman" pitchFamily="18" charset="0"/>
                <a:cs typeface="Times New Roman" pitchFamily="18" charset="0"/>
              </a:rPr>
              <a:t> yang </a:t>
            </a:r>
            <a:r>
              <a:rPr lang="en-US" sz="3600" i="1" dirty="0" err="1">
                <a:latin typeface="Times New Roman" pitchFamily="18" charset="0"/>
                <a:cs typeface="Times New Roman" pitchFamily="18" charset="0"/>
              </a:rPr>
              <a:t>menyeru</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kepada</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kebajikan</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menyuruh</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kepada</a:t>
            </a:r>
            <a:r>
              <a:rPr lang="en-US" sz="3600" i="1" dirty="0">
                <a:latin typeface="Times New Roman" pitchFamily="18" charset="0"/>
                <a:cs typeface="Times New Roman" pitchFamily="18" charset="0"/>
              </a:rPr>
              <a:t> yang </a:t>
            </a:r>
            <a:r>
              <a:rPr lang="en-US" sz="3600" i="1" dirty="0" err="1">
                <a:latin typeface="Times New Roman" pitchFamily="18" charset="0"/>
                <a:cs typeface="Times New Roman" pitchFamily="18" charset="0"/>
              </a:rPr>
              <a:t>makruf</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dan</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mencegah</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dari</a:t>
            </a:r>
            <a:r>
              <a:rPr lang="en-US" sz="3600" i="1" dirty="0">
                <a:latin typeface="Times New Roman" pitchFamily="18" charset="0"/>
                <a:cs typeface="Times New Roman" pitchFamily="18" charset="0"/>
              </a:rPr>
              <a:t> yang </a:t>
            </a:r>
            <a:r>
              <a:rPr lang="en-US" sz="3600" i="1" dirty="0" err="1">
                <a:latin typeface="Times New Roman" pitchFamily="18" charset="0"/>
                <a:cs typeface="Times New Roman" pitchFamily="18" charset="0"/>
              </a:rPr>
              <a:t>munkar</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merekalah</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orang-orang</a:t>
            </a:r>
            <a:r>
              <a:rPr lang="en-US" sz="3600" i="1" dirty="0">
                <a:latin typeface="Times New Roman" pitchFamily="18" charset="0"/>
                <a:cs typeface="Times New Roman" pitchFamily="18" charset="0"/>
              </a:rPr>
              <a:t> yang </a:t>
            </a:r>
            <a:r>
              <a:rPr lang="en-US" sz="3600" i="1" dirty="0" err="1">
                <a:latin typeface="Times New Roman" pitchFamily="18" charset="0"/>
                <a:cs typeface="Times New Roman" pitchFamily="18" charset="0"/>
              </a:rPr>
              <a:t>beruntung</a:t>
            </a:r>
            <a:r>
              <a:rPr lang="en-US" sz="3600" i="1" dirty="0">
                <a:latin typeface="Times New Roman" pitchFamily="18" charset="0"/>
                <a:cs typeface="Times New Roman" pitchFamily="18" charset="0"/>
              </a:rPr>
              <a:t>.” ( Q. 3:104)</a:t>
            </a:r>
          </a:p>
          <a:p>
            <a:pPr marL="342900" indent="-342900" algn="just" eaLnBrk="0" hangingPunct="0">
              <a:spcBef>
                <a:spcPct val="20000"/>
              </a:spcBef>
              <a:buClr>
                <a:schemeClr val="tx2"/>
              </a:buClr>
              <a:buSzPct val="70000"/>
              <a:buFont typeface="Wingdings" pitchFamily="2" charset="2"/>
              <a:buNone/>
              <a:defRPr/>
            </a:pPr>
            <a:endParaRPr lang="en-US" sz="3600" kern="0" dirty="0">
              <a:latin typeface="+mn-lt"/>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3D824412-42F3-4299-8225-5F2C11924F5A}"/>
              </a:ext>
            </a:extLst>
          </p:cNvPr>
          <p:cNvSpPr>
            <a:spLocks noGrp="1"/>
          </p:cNvSpPr>
          <p:nvPr>
            <p:ph type="title"/>
          </p:nvPr>
        </p:nvSpPr>
        <p:spPr>
          <a:xfrm>
            <a:off x="533400" y="381000"/>
            <a:ext cx="7543800" cy="1295400"/>
          </a:xfrm>
        </p:spPr>
        <p:txBody>
          <a:bodyPr/>
          <a:lstStyle/>
          <a:p>
            <a:br>
              <a:rPr lang="en-US" altLang="en-US" sz="1600"/>
            </a:br>
            <a:br>
              <a:rPr lang="en-US" altLang="en-US" sz="1600"/>
            </a:br>
            <a:br>
              <a:rPr lang="en-US" altLang="en-US" sz="1600"/>
            </a:br>
            <a:br>
              <a:rPr lang="en-US" altLang="en-US" sz="1600">
                <a:latin typeface="Times New Roman" panose="02020603050405020304" pitchFamily="18" charset="0"/>
                <a:cs typeface="Times New Roman" panose="02020603050405020304" pitchFamily="18" charset="0"/>
              </a:rPr>
            </a:br>
            <a:br>
              <a:rPr lang="en-US" altLang="en-US">
                <a:latin typeface="Times New Roman" panose="02020603050405020304" pitchFamily="18" charset="0"/>
                <a:cs typeface="Times New Roman" panose="02020603050405020304" pitchFamily="18" charset="0"/>
              </a:rPr>
            </a:br>
            <a:r>
              <a:rPr lang="en-US" altLang="en-US" sz="2400">
                <a:latin typeface="Times New Roman" panose="02020603050405020304" pitchFamily="18" charset="0"/>
                <a:cs typeface="Times New Roman" panose="02020603050405020304" pitchFamily="18" charset="0"/>
              </a:rPr>
              <a:t> </a:t>
            </a:r>
            <a:br>
              <a:rPr lang="en-US" altLang="en-US" sz="2400">
                <a:latin typeface="Times New Roman" panose="02020603050405020304" pitchFamily="18" charset="0"/>
                <a:cs typeface="Times New Roman" panose="02020603050405020304" pitchFamily="18" charset="0"/>
              </a:rPr>
            </a:br>
            <a:br>
              <a:rPr lang="en-US" altLang="en-US" sz="2400">
                <a:latin typeface="Times New Roman" panose="02020603050405020304" pitchFamily="18" charset="0"/>
                <a:cs typeface="Times New Roman" panose="02020603050405020304" pitchFamily="18" charset="0"/>
              </a:rPr>
            </a:br>
            <a:br>
              <a:rPr lang="en-US" altLang="en-US" sz="2400">
                <a:latin typeface="Times New Roman" panose="02020603050405020304" pitchFamily="18" charset="0"/>
                <a:cs typeface="Times New Roman" panose="02020603050405020304" pitchFamily="18" charset="0"/>
              </a:rPr>
            </a:br>
            <a:br>
              <a:rPr lang="en-US" altLang="en-US" sz="2400">
                <a:latin typeface="Times New Roman" panose="02020603050405020304" pitchFamily="18" charset="0"/>
                <a:cs typeface="Times New Roman" panose="02020603050405020304" pitchFamily="18" charset="0"/>
              </a:rPr>
            </a:br>
            <a:br>
              <a:rPr lang="en-US" altLang="en-US" sz="2400">
                <a:latin typeface="Times New Roman" panose="02020603050405020304" pitchFamily="18" charset="0"/>
                <a:cs typeface="Times New Roman" panose="02020603050405020304" pitchFamily="18" charset="0"/>
              </a:rPr>
            </a:br>
            <a:br>
              <a:rPr lang="en-US" altLang="en-US" sz="2400">
                <a:latin typeface="Times New Roman" panose="02020603050405020304" pitchFamily="18" charset="0"/>
                <a:cs typeface="Times New Roman" panose="02020603050405020304" pitchFamily="18" charset="0"/>
              </a:rPr>
            </a:br>
            <a:r>
              <a:rPr lang="en-US" altLang="en-US" sz="2400">
                <a:latin typeface="Times New Roman" panose="02020603050405020304" pitchFamily="18" charset="0"/>
                <a:cs typeface="Times New Roman" panose="02020603050405020304" pitchFamily="18" charset="0"/>
              </a:rPr>
              <a:t>                                                                                                             </a:t>
            </a:r>
            <a:r>
              <a:rPr lang="en-US" altLang="en-US" sz="3200">
                <a:latin typeface="Times New Roman" panose="02020603050405020304" pitchFamily="18" charset="0"/>
                <a:cs typeface="Times New Roman" panose="02020603050405020304" pitchFamily="18" charset="0"/>
              </a:rPr>
              <a:t>4. </a:t>
            </a:r>
            <a:r>
              <a:rPr lang="en-US" altLang="en-US" sz="2800">
                <a:latin typeface="Times New Roman" panose="02020603050405020304" pitchFamily="18" charset="0"/>
                <a:cs typeface="Times New Roman" panose="02020603050405020304" pitchFamily="18" charset="0"/>
              </a:rPr>
              <a:t>PENDIDIKAN SEBAGAI WAHANA PALING PENTING UNTUK MEMBENTUK SYAKHSIAH BANGSA YANG UNGGUL</a:t>
            </a:r>
          </a:p>
        </p:txBody>
      </p:sp>
      <p:sp>
        <p:nvSpPr>
          <p:cNvPr id="22531" name="Slide Number Placeholder 5">
            <a:extLst>
              <a:ext uri="{FF2B5EF4-FFF2-40B4-BE49-F238E27FC236}">
                <a16:creationId xmlns:a16="http://schemas.microsoft.com/office/drawing/2014/main" id="{B77F46B2-4BCB-4661-89F1-3D15DF01AE0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886BD9C-0633-4485-92DC-2C99851364A6}" type="slidenum">
              <a:rPr lang="en-US" altLang="en-US">
                <a:solidFill>
                  <a:srgbClr val="045C75"/>
                </a:solidFill>
              </a:rPr>
              <a:pPr eaLnBrk="1" hangingPunct="1"/>
              <a:t>16</a:t>
            </a:fld>
            <a:endParaRPr lang="en-US" altLang="en-US">
              <a:solidFill>
                <a:srgbClr val="045C75"/>
              </a:solidFill>
            </a:endParaRPr>
          </a:p>
        </p:txBody>
      </p:sp>
      <p:sp>
        <p:nvSpPr>
          <p:cNvPr id="20484" name="Rectangle 2">
            <a:extLst>
              <a:ext uri="{FF2B5EF4-FFF2-40B4-BE49-F238E27FC236}">
                <a16:creationId xmlns:a16="http://schemas.microsoft.com/office/drawing/2014/main" id="{050C5417-8747-43B8-A89A-C5723ACB7CC5}"/>
              </a:ext>
            </a:extLst>
          </p:cNvPr>
          <p:cNvSpPr txBox="1">
            <a:spLocks noChangeArrowheads="1"/>
          </p:cNvSpPr>
          <p:nvPr/>
        </p:nvSpPr>
        <p:spPr bwMode="auto">
          <a:xfrm>
            <a:off x="381000" y="4572000"/>
            <a:ext cx="8382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2400">
              <a:latin typeface="Times New Roman" panose="02020603050405020304" pitchFamily="18" charset="0"/>
              <a:cs typeface="Times New Roman" panose="02020603050405020304" pitchFamily="18" charset="0"/>
            </a:endParaRPr>
          </a:p>
        </p:txBody>
      </p:sp>
      <p:sp>
        <p:nvSpPr>
          <p:cNvPr id="6" name="Content Placeholder 2">
            <a:extLst>
              <a:ext uri="{FF2B5EF4-FFF2-40B4-BE49-F238E27FC236}">
                <a16:creationId xmlns:a16="http://schemas.microsoft.com/office/drawing/2014/main" id="{0D05393B-6ECD-43D5-8320-278D104C69E8}"/>
              </a:ext>
            </a:extLst>
          </p:cNvPr>
          <p:cNvSpPr txBox="1">
            <a:spLocks/>
          </p:cNvSpPr>
          <p:nvPr/>
        </p:nvSpPr>
        <p:spPr bwMode="auto">
          <a:xfrm>
            <a:off x="304800" y="1828800"/>
            <a:ext cx="8610600" cy="3505200"/>
          </a:xfrm>
          <a:prstGeom prst="rect">
            <a:avLst/>
          </a:prstGeom>
          <a:noFill/>
          <a:ln w="9525">
            <a:noFill/>
            <a:miter lim="800000"/>
            <a:headEnd/>
            <a:tailEnd/>
          </a:ln>
        </p:spPr>
        <p:txBody>
          <a:bodyPr/>
          <a:lstStyle/>
          <a:p>
            <a:pPr algn="justLow">
              <a:defRPr/>
            </a:pPr>
            <a:r>
              <a:rPr lang="en-US" sz="2400" i="1" dirty="0">
                <a:latin typeface="Times New Roman" pitchFamily="18" charset="0"/>
                <a:cs typeface="Times New Roman" pitchFamily="18" charset="0"/>
              </a:rPr>
              <a:t>“</a:t>
            </a:r>
            <a:r>
              <a:rPr lang="en-US" sz="2400" i="1" dirty="0" err="1">
                <a:latin typeface="Times New Roman" pitchFamily="18" charset="0"/>
                <a:cs typeface="Times New Roman" pitchFamily="18" charset="0"/>
              </a:rPr>
              <a:t>Berbicara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tentang</a:t>
            </a:r>
            <a:r>
              <a:rPr lang="en-US" sz="2400" i="1" dirty="0">
                <a:latin typeface="Times New Roman" pitchFamily="18" charset="0"/>
                <a:cs typeface="Times New Roman" pitchFamily="18" charset="0"/>
              </a:rPr>
              <a:t> pendidikan, </a:t>
            </a:r>
            <a:r>
              <a:rPr lang="en-US" sz="2400" i="1" dirty="0" err="1">
                <a:latin typeface="Times New Roman" pitchFamily="18" charset="0"/>
                <a:cs typeface="Times New Roman" pitchFamily="18" charset="0"/>
              </a:rPr>
              <a:t>cara</a:t>
            </a:r>
            <a:r>
              <a:rPr lang="en-US" sz="2400" i="1" dirty="0">
                <a:latin typeface="Times New Roman" pitchFamily="18" charset="0"/>
                <a:cs typeface="Times New Roman" pitchFamily="18" charset="0"/>
              </a:rPr>
              <a:t> Islam </a:t>
            </a:r>
            <a:r>
              <a:rPr lang="en-US" sz="2400" i="1" dirty="0" err="1">
                <a:latin typeface="Times New Roman" pitchFamily="18" charset="0"/>
                <a:cs typeface="Times New Roman" pitchFamily="18" charset="0"/>
              </a:rPr>
              <a:t>mendidik</a:t>
            </a:r>
            <a:r>
              <a:rPr lang="en-US" sz="2400" i="1" dirty="0">
                <a:latin typeface="Times New Roman" pitchFamily="18" charset="0"/>
                <a:cs typeface="Times New Roman" pitchFamily="18" charset="0"/>
              </a:rPr>
              <a:t> manusia ialah </a:t>
            </a:r>
            <a:r>
              <a:rPr lang="en-US" sz="2400" i="1" dirty="0" err="1">
                <a:latin typeface="Times New Roman" pitchFamily="18" charset="0"/>
                <a:cs typeface="Times New Roman" pitchFamily="18" charset="0"/>
              </a:rPr>
              <a:t>memupuk</a:t>
            </a:r>
            <a:r>
              <a:rPr lang="en-US" sz="2400" i="1" dirty="0">
                <a:latin typeface="Times New Roman" pitchFamily="18" charset="0"/>
                <a:cs typeface="Times New Roman" pitchFamily="18" charset="0"/>
              </a:rPr>
              <a:t> seluruh keadaan manusia dengan </a:t>
            </a:r>
            <a:r>
              <a:rPr lang="en-US" sz="2400" i="1" dirty="0" err="1">
                <a:latin typeface="Times New Roman" pitchFamily="18" charset="0"/>
                <a:cs typeface="Times New Roman" pitchFamily="18" charset="0"/>
              </a:rPr>
              <a:t>pemupukan</a:t>
            </a:r>
            <a:r>
              <a:rPr lang="en-US" sz="2400" i="1" dirty="0">
                <a:latin typeface="Times New Roman" pitchFamily="18" charset="0"/>
                <a:cs typeface="Times New Roman" pitchFamily="18" charset="0"/>
              </a:rPr>
              <a:t> yang </a:t>
            </a:r>
            <a:r>
              <a:rPr lang="en-US" sz="2400" i="1" dirty="0" err="1">
                <a:latin typeface="Times New Roman" pitchFamily="18" charset="0"/>
                <a:cs typeface="Times New Roman" pitchFamily="18" charset="0"/>
              </a:rPr>
              <a:t>komprehensif</a:t>
            </a:r>
            <a:r>
              <a:rPr lang="en-US" sz="2400" i="1" dirty="0">
                <a:latin typeface="Times New Roman" pitchFamily="18" charset="0"/>
                <a:cs typeface="Times New Roman" pitchFamily="18" charset="0"/>
              </a:rPr>
              <a:t> yang tidak </a:t>
            </a:r>
            <a:r>
              <a:rPr lang="en-US" sz="2400" i="1" dirty="0" err="1">
                <a:latin typeface="Times New Roman" pitchFamily="18" charset="0"/>
                <a:cs typeface="Times New Roman" pitchFamily="18" charset="0"/>
              </a:rPr>
              <a:t>meninggalkan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apa-apa</a:t>
            </a:r>
            <a:r>
              <a:rPr lang="en-US" sz="2400" i="1" dirty="0">
                <a:latin typeface="Times New Roman" pitchFamily="18" charset="0"/>
                <a:cs typeface="Times New Roman" pitchFamily="18" charset="0"/>
              </a:rPr>
              <a:t> pun </a:t>
            </a:r>
            <a:r>
              <a:rPr lang="en-US" sz="2400" i="1" dirty="0" err="1">
                <a:latin typeface="Times New Roman" pitchFamily="18" charset="0"/>
                <a:cs typeface="Times New Roman" pitchFamily="18" charset="0"/>
              </a:rPr>
              <a:t>daripadanya</a:t>
            </a:r>
            <a:r>
              <a:rPr lang="en-US" sz="2400" i="1" dirty="0">
                <a:latin typeface="Times New Roman" pitchFamily="18" charset="0"/>
                <a:cs typeface="Times New Roman" pitchFamily="18" charset="0"/>
              </a:rPr>
              <a:t> dan juga tidak </a:t>
            </a:r>
            <a:r>
              <a:rPr lang="en-US" sz="2400" i="1" dirty="0" err="1">
                <a:latin typeface="Times New Roman" pitchFamily="18" charset="0"/>
                <a:cs typeface="Times New Roman" pitchFamily="18" charset="0"/>
              </a:rPr>
              <a:t>pernah</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lupa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apa-apa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dari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segi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jasadnya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akalnya</a:t>
            </a:r>
            <a:r>
              <a:rPr lang="en-US" sz="2400" i="1" dirty="0">
                <a:latin typeface="Times New Roman" pitchFamily="18" charset="0"/>
                <a:cs typeface="Times New Roman" pitchFamily="18" charset="0"/>
              </a:rPr>
              <a:t>, dan </a:t>
            </a:r>
            <a:r>
              <a:rPr lang="en-US" sz="2400" i="1" dirty="0" err="1">
                <a:latin typeface="Times New Roman" pitchFamily="18" charset="0"/>
                <a:cs typeface="Times New Roman" pitchFamily="18" charset="0"/>
              </a:rPr>
              <a:t>ruhnya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termasuk</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kehidupan</a:t>
            </a:r>
            <a:r>
              <a:rPr lang="en-US" sz="2400" i="1" dirty="0">
                <a:latin typeface="Times New Roman" pitchFamily="18" charset="0"/>
                <a:cs typeface="Times New Roman" pitchFamily="18" charset="0"/>
              </a:rPr>
              <a:t> material dan bukan material, </a:t>
            </a:r>
            <a:r>
              <a:rPr lang="en-US" sz="2400" i="1" dirty="0" err="1">
                <a:latin typeface="Times New Roman" pitchFamily="18" charset="0"/>
                <a:cs typeface="Times New Roman" pitchFamily="18" charset="0"/>
              </a:rPr>
              <a:t>malah</a:t>
            </a:r>
            <a:r>
              <a:rPr lang="en-US" sz="2400" i="1" dirty="0">
                <a:latin typeface="Times New Roman" pitchFamily="18" charset="0"/>
                <a:cs typeface="Times New Roman" pitchFamily="18" charset="0"/>
              </a:rPr>
              <a:t> seluruh </a:t>
            </a:r>
            <a:r>
              <a:rPr lang="en-US" sz="2400" i="1" dirty="0" err="1">
                <a:latin typeface="Times New Roman" pitchFamily="18" charset="0"/>
                <a:cs typeface="Times New Roman" pitchFamily="18" charset="0"/>
              </a:rPr>
              <a:t>kegiatannya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di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atas</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dunia</a:t>
            </a:r>
            <a:r>
              <a:rPr lang="en-US" sz="2400" i="1" dirty="0">
                <a:latin typeface="Times New Roman" pitchFamily="18" charset="0"/>
                <a:cs typeface="Times New Roman" pitchFamily="18" charset="0"/>
              </a:rPr>
              <a:t>. Sesungguhnya </a:t>
            </a:r>
            <a:r>
              <a:rPr lang="en-US" sz="2400" i="1" dirty="0" err="1">
                <a:latin typeface="Times New Roman" pitchFamily="18" charset="0"/>
                <a:cs typeface="Times New Roman" pitchFamily="18" charset="0"/>
              </a:rPr>
              <a:t>ia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mengambil</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kira</a:t>
            </a:r>
            <a:r>
              <a:rPr lang="en-US" sz="2400" i="1" dirty="0">
                <a:latin typeface="Times New Roman" pitchFamily="18" charset="0"/>
                <a:cs typeface="Times New Roman" pitchFamily="18" charset="0"/>
              </a:rPr>
              <a:t> seluruh keadaan (dan potensi </a:t>
            </a:r>
            <a:r>
              <a:rPr lang="en-US" sz="2400" i="1" dirty="0" err="1">
                <a:latin typeface="Times New Roman" pitchFamily="18" charset="0"/>
                <a:cs typeface="Times New Roman" pitchFamily="18" charset="0"/>
              </a:rPr>
              <a:t>baik</a:t>
            </a:r>
            <a:r>
              <a:rPr lang="en-US" sz="2400" i="1" dirty="0">
                <a:latin typeface="Times New Roman" pitchFamily="18" charset="0"/>
                <a:cs typeface="Times New Roman" pitchFamily="18" charset="0"/>
              </a:rPr>
              <a:t>) manusia, </a:t>
            </a:r>
            <a:r>
              <a:rPr lang="en-US" sz="2400" i="1" dirty="0" err="1">
                <a:latin typeface="Times New Roman" pitchFamily="18" charset="0"/>
                <a:cs typeface="Times New Roman" pitchFamily="18" charset="0"/>
              </a:rPr>
              <a:t>sebagaimana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adanya</a:t>
            </a:r>
            <a:r>
              <a:rPr lang="en-US" sz="2400" i="1" dirty="0">
                <a:latin typeface="Times New Roman" pitchFamily="18" charset="0"/>
                <a:cs typeface="Times New Roman" pitchFamily="18" charset="0"/>
              </a:rPr>
              <a:t> dalam </a:t>
            </a:r>
            <a:r>
              <a:rPr lang="en-US" sz="2400" i="1" dirty="0" err="1">
                <a:latin typeface="Times New Roman" pitchFamily="18" charset="0"/>
                <a:cs typeface="Times New Roman" pitchFamily="18" charset="0"/>
              </a:rPr>
              <a:t>dirinya</a:t>
            </a:r>
            <a:r>
              <a:rPr lang="en-US" sz="2400" i="1" dirty="0">
                <a:latin typeface="Times New Roman" pitchFamily="18" charset="0"/>
                <a:cs typeface="Times New Roman" pitchFamily="18" charset="0"/>
              </a:rPr>
              <a:t>, dengan </a:t>
            </a:r>
            <a:r>
              <a:rPr lang="en-US" sz="2400" i="1" dirty="0" err="1">
                <a:latin typeface="Times New Roman" pitchFamily="18" charset="0"/>
                <a:cs typeface="Times New Roman" pitchFamily="18" charset="0"/>
              </a:rPr>
              <a:t>fitrah</a:t>
            </a:r>
            <a:r>
              <a:rPr lang="en-US" sz="2400" i="1" dirty="0">
                <a:latin typeface="Times New Roman" pitchFamily="18" charset="0"/>
                <a:cs typeface="Times New Roman" pitchFamily="18" charset="0"/>
              </a:rPr>
              <a:t> yang Allah </a:t>
            </a:r>
            <a:r>
              <a:rPr lang="en-US" sz="2400" i="1" dirty="0" err="1">
                <a:latin typeface="Times New Roman" pitchFamily="18" charset="0"/>
                <a:cs typeface="Times New Roman" pitchFamily="18" charset="0"/>
              </a:rPr>
              <a:t>jadikan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padanya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ia</a:t>
            </a:r>
            <a:r>
              <a:rPr lang="en-US" sz="2400" i="1" dirty="0">
                <a:latin typeface="Times New Roman" pitchFamily="18" charset="0"/>
                <a:cs typeface="Times New Roman" pitchFamily="18" charset="0"/>
              </a:rPr>
              <a:t> tidak </a:t>
            </a:r>
            <a:r>
              <a:rPr lang="en-US" sz="2400" i="1" dirty="0" err="1">
                <a:latin typeface="Times New Roman" pitchFamily="18" charset="0"/>
                <a:cs typeface="Times New Roman" pitchFamily="18" charset="0"/>
              </a:rPr>
              <a:t>lupa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apa-apa</a:t>
            </a:r>
            <a:r>
              <a:rPr lang="en-US" sz="2400" i="1" dirty="0">
                <a:latin typeface="Times New Roman" pitchFamily="18" charset="0"/>
                <a:cs typeface="Times New Roman" pitchFamily="18" charset="0"/>
              </a:rPr>
              <a:t> pun </a:t>
            </a:r>
            <a:r>
              <a:rPr lang="en-US" sz="2400" i="1" dirty="0" err="1">
                <a:latin typeface="Times New Roman" pitchFamily="18" charset="0"/>
                <a:cs typeface="Times New Roman" pitchFamily="18" charset="0"/>
              </a:rPr>
              <a:t>dari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fitrah</a:t>
            </a:r>
            <a:r>
              <a:rPr lang="en-US" sz="2400" i="1" dirty="0">
                <a:latin typeface="Times New Roman" pitchFamily="18" charset="0"/>
                <a:cs typeface="Times New Roman" pitchFamily="18" charset="0"/>
              </a:rPr>
              <a:t> ini, dan tidak </a:t>
            </a:r>
            <a:r>
              <a:rPr lang="en-US" sz="2400" i="1" dirty="0" err="1">
                <a:latin typeface="Times New Roman" pitchFamily="18" charset="0"/>
                <a:cs typeface="Times New Roman" pitchFamily="18" charset="0"/>
              </a:rPr>
              <a:t>menambah</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apa-apa</a:t>
            </a:r>
            <a:r>
              <a:rPr lang="en-US" sz="2400" i="1" dirty="0">
                <a:latin typeface="Times New Roman" pitchFamily="18" charset="0"/>
                <a:cs typeface="Times New Roman" pitchFamily="18" charset="0"/>
              </a:rPr>
              <a:t> pun yang bukan menjadi </a:t>
            </a:r>
            <a:r>
              <a:rPr lang="en-US" sz="2400" i="1" dirty="0" err="1">
                <a:latin typeface="Times New Roman" pitchFamily="18" charset="0"/>
                <a:cs typeface="Times New Roman" pitchFamily="18" charset="0"/>
              </a:rPr>
              <a:t>bahagian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daripada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kewujudan</a:t>
            </a:r>
            <a:r>
              <a:rPr lang="en-US" sz="2400" i="1" dirty="0">
                <a:latin typeface="Times New Roman" pitchFamily="18" charset="0"/>
                <a:cs typeface="Times New Roman" pitchFamily="18" charset="0"/>
              </a:rPr>
              <a:t> yang </a:t>
            </a:r>
            <a:r>
              <a:rPr lang="en-US" sz="2400" i="1" dirty="0" err="1">
                <a:latin typeface="Times New Roman" pitchFamily="18" charset="0"/>
                <a:cs typeface="Times New Roman" pitchFamily="18" charset="0"/>
              </a:rPr>
              <a:t>asli</a:t>
            </a:r>
            <a:r>
              <a:rPr lang="en-US" sz="2400" i="1" dirty="0">
                <a:latin typeface="Times New Roman" pitchFamily="18" charset="0"/>
                <a:cs typeface="Times New Roman" pitchFamily="18" charset="0"/>
              </a:rPr>
              <a:t>”.</a:t>
            </a:r>
          </a:p>
          <a:p>
            <a:pPr marL="1371600" indent="-1371600" algn="justLow" eaLnBrk="0" hangingPunct="0">
              <a:spcBef>
                <a:spcPct val="20000"/>
              </a:spcBef>
              <a:buClr>
                <a:schemeClr val="tx2"/>
              </a:buClr>
              <a:buSzPct val="70000"/>
              <a:buFont typeface="Wingdings" pitchFamily="2" charset="2"/>
              <a:buNone/>
              <a:defRPr/>
            </a:pPr>
            <a:r>
              <a:rPr lang="en-US" sz="2400" kern="0" dirty="0">
                <a:latin typeface="+mn-lt"/>
                <a:cs typeface="+mn-cs"/>
              </a:rPr>
              <a:t>	</a:t>
            </a:r>
            <a:endParaRPr lang="en-US" sz="2400" i="1" kern="0" dirty="0">
              <a:latin typeface="Times New Roman" pitchFamily="18" charset="0"/>
              <a:cs typeface="Times New Roman" pitchFamily="18" charset="0"/>
            </a:endParaRPr>
          </a:p>
          <a:p>
            <a:pPr marL="971550" indent="-971550" algn="justLow" eaLnBrk="0" hangingPunct="0">
              <a:spcBef>
                <a:spcPct val="20000"/>
              </a:spcBef>
              <a:buClr>
                <a:schemeClr val="tx2"/>
              </a:buClr>
              <a:buSzPct val="70000"/>
              <a:buFont typeface="Wingdings" pitchFamily="2" charset="2"/>
              <a:buNone/>
              <a:defRPr/>
            </a:pPr>
            <a:endParaRPr lang="en-US" sz="2400" i="1" kern="0" dirty="0">
              <a:latin typeface="+mn-lt"/>
              <a:cs typeface="+mn-cs"/>
            </a:endParaRPr>
          </a:p>
          <a:p>
            <a:pPr marL="971550" indent="-971550" algn="justLow" eaLnBrk="0" hangingPunct="0">
              <a:spcBef>
                <a:spcPct val="20000"/>
              </a:spcBef>
              <a:buClr>
                <a:schemeClr val="tx2"/>
              </a:buClr>
              <a:buSzPct val="70000"/>
              <a:buFont typeface="Wingdings" pitchFamily="2" charset="2"/>
              <a:buNone/>
              <a:defRPr/>
            </a:pPr>
            <a:endParaRPr lang="en-US" sz="2400" kern="0" dirty="0">
              <a:latin typeface="+mn-lt"/>
              <a:cs typeface="+mn-cs"/>
            </a:endParaRPr>
          </a:p>
        </p:txBody>
      </p:sp>
      <p:sp>
        <p:nvSpPr>
          <p:cNvPr id="9" name="Content Placeholder 2">
            <a:extLst>
              <a:ext uri="{FF2B5EF4-FFF2-40B4-BE49-F238E27FC236}">
                <a16:creationId xmlns:a16="http://schemas.microsoft.com/office/drawing/2014/main" id="{83C2100E-3DB2-4251-B37D-900B7A823BA7}"/>
              </a:ext>
            </a:extLst>
          </p:cNvPr>
          <p:cNvSpPr txBox="1">
            <a:spLocks/>
          </p:cNvSpPr>
          <p:nvPr/>
        </p:nvSpPr>
        <p:spPr bwMode="auto">
          <a:xfrm rot="10800000" flipV="1">
            <a:off x="3657600" y="5715000"/>
            <a:ext cx="5029200" cy="595313"/>
          </a:xfrm>
          <a:prstGeom prst="rect">
            <a:avLst/>
          </a:prstGeom>
          <a:noFill/>
          <a:ln w="9525">
            <a:noFill/>
            <a:miter lim="800000"/>
            <a:headEnd/>
            <a:tailEnd/>
          </a:ln>
        </p:spPr>
        <p:txBody>
          <a:bodyPr/>
          <a:lstStyle/>
          <a:p>
            <a:pPr algn="justLow" eaLnBrk="0" hangingPunct="0">
              <a:spcBef>
                <a:spcPct val="20000"/>
              </a:spcBef>
              <a:buClr>
                <a:schemeClr val="tx2"/>
              </a:buClr>
              <a:buSzPct val="70000"/>
              <a:buFont typeface="Wingdings" pitchFamily="2" charset="2"/>
              <a:buNone/>
              <a:defRPr/>
            </a:pPr>
            <a:r>
              <a:rPr lang="en-US" sz="2400" kern="0" dirty="0">
                <a:latin typeface="Times New Roman" pitchFamily="18" charset="0"/>
                <a:cs typeface="Times New Roman" pitchFamily="18" charset="0"/>
              </a:rPr>
              <a:t>(</a:t>
            </a:r>
            <a:r>
              <a:rPr lang="en-US" sz="2400" kern="0" dirty="0" err="1">
                <a:latin typeface="Times New Roman" pitchFamily="18" charset="0"/>
                <a:cs typeface="Times New Roman" pitchFamily="18" charset="0"/>
              </a:rPr>
              <a:t>Muhamad</a:t>
            </a:r>
            <a:r>
              <a:rPr lang="en-US" sz="2400" kern="0" dirty="0">
                <a:latin typeface="Times New Roman" pitchFamily="18" charset="0"/>
                <a:cs typeface="Times New Roman" pitchFamily="18" charset="0"/>
              </a:rPr>
              <a:t> </a:t>
            </a:r>
            <a:r>
              <a:rPr lang="en-US" sz="2400" kern="0" dirty="0" err="1">
                <a:latin typeface="Times New Roman" pitchFamily="18" charset="0"/>
                <a:cs typeface="Times New Roman" pitchFamily="18" charset="0"/>
              </a:rPr>
              <a:t>Qutb</a:t>
            </a:r>
            <a:r>
              <a:rPr lang="en-US" sz="2400" kern="0" dirty="0">
                <a:latin typeface="Times New Roman" pitchFamily="18" charset="0"/>
                <a:cs typeface="Times New Roman" pitchFamily="18" charset="0"/>
              </a:rPr>
              <a:t>, </a:t>
            </a:r>
            <a:r>
              <a:rPr lang="en-US" sz="2400" i="1" kern="0" dirty="0" err="1">
                <a:solidFill>
                  <a:srgbClr val="FF0000"/>
                </a:solidFill>
                <a:latin typeface="Times New Roman" pitchFamily="18" charset="0"/>
                <a:cs typeface="Times New Roman" pitchFamily="18" charset="0"/>
              </a:rPr>
              <a:t>Manhaj</a:t>
            </a:r>
            <a:r>
              <a:rPr lang="en-US" sz="2400" i="1" kern="0" dirty="0">
                <a:solidFill>
                  <a:srgbClr val="FF0000"/>
                </a:solidFill>
                <a:latin typeface="Times New Roman" pitchFamily="18" charset="0"/>
                <a:cs typeface="Times New Roman" pitchFamily="18" charset="0"/>
              </a:rPr>
              <a:t> al-</a:t>
            </a:r>
            <a:r>
              <a:rPr lang="en-US" sz="2400" i="1" kern="0" dirty="0" err="1">
                <a:solidFill>
                  <a:srgbClr val="FF0000"/>
                </a:solidFill>
                <a:latin typeface="Times New Roman" pitchFamily="18" charset="0"/>
                <a:cs typeface="Times New Roman" pitchFamily="18" charset="0"/>
              </a:rPr>
              <a:t>Tarbiyah</a:t>
            </a:r>
            <a:r>
              <a:rPr lang="en-US" sz="2400" i="1" kern="0" dirty="0">
                <a:solidFill>
                  <a:srgbClr val="FF0000"/>
                </a:solidFill>
                <a:latin typeface="Times New Roman" pitchFamily="18" charset="0"/>
                <a:cs typeface="Times New Roman" pitchFamily="18" charset="0"/>
              </a:rPr>
              <a:t> al-</a:t>
            </a:r>
            <a:r>
              <a:rPr lang="en-US" sz="2400" i="1" kern="0" dirty="0" err="1">
                <a:solidFill>
                  <a:srgbClr val="FF0000"/>
                </a:solidFill>
                <a:latin typeface="Times New Roman" pitchFamily="18" charset="0"/>
                <a:cs typeface="Times New Roman" pitchFamily="18" charset="0"/>
              </a:rPr>
              <a:t>Islamiyyah</a:t>
            </a:r>
            <a:r>
              <a:rPr lang="en-US" sz="2400" i="1" kern="0" dirty="0">
                <a:solidFill>
                  <a:srgbClr val="FF0000"/>
                </a:solidFill>
                <a:latin typeface="Times New Roman" pitchFamily="18" charset="0"/>
                <a:cs typeface="Times New Roman" pitchFamily="18" charset="0"/>
              </a:rPr>
              <a:t>. </a:t>
            </a:r>
            <a:r>
              <a:rPr lang="en-US" sz="2400" kern="0" dirty="0">
                <a:latin typeface="Times New Roman" pitchFamily="18" charset="0"/>
                <a:cs typeface="Times New Roman" pitchFamily="18" charset="0"/>
              </a:rPr>
              <a:t>h. 12-29)</a:t>
            </a:r>
          </a:p>
          <a:p>
            <a:pPr marL="1371600" indent="-1371600" algn="justLow" eaLnBrk="0" hangingPunct="0">
              <a:spcBef>
                <a:spcPct val="20000"/>
              </a:spcBef>
              <a:buClr>
                <a:schemeClr val="tx2"/>
              </a:buClr>
              <a:buSzPct val="70000"/>
              <a:buFont typeface="Wingdings" pitchFamily="2" charset="2"/>
              <a:buNone/>
              <a:defRPr/>
            </a:pPr>
            <a:r>
              <a:rPr lang="en-US" sz="2400" kern="0" dirty="0">
                <a:latin typeface="+mn-lt"/>
                <a:cs typeface="+mn-cs"/>
              </a:rPr>
              <a:t>	</a:t>
            </a:r>
            <a:endParaRPr lang="en-US" sz="2400" i="1" kern="0" dirty="0">
              <a:latin typeface="Times New Roman" pitchFamily="18" charset="0"/>
              <a:cs typeface="Times New Roman" pitchFamily="18" charset="0"/>
            </a:endParaRPr>
          </a:p>
          <a:p>
            <a:pPr marL="971550" indent="-971550" algn="justLow" eaLnBrk="0" hangingPunct="0">
              <a:spcBef>
                <a:spcPct val="20000"/>
              </a:spcBef>
              <a:buClr>
                <a:schemeClr val="tx2"/>
              </a:buClr>
              <a:buSzPct val="70000"/>
              <a:buFont typeface="Wingdings" pitchFamily="2" charset="2"/>
              <a:buNone/>
              <a:defRPr/>
            </a:pPr>
            <a:endParaRPr lang="en-US" sz="2400" i="1" kern="0" dirty="0">
              <a:latin typeface="+mn-lt"/>
              <a:cs typeface="+mn-cs"/>
            </a:endParaRPr>
          </a:p>
          <a:p>
            <a:pPr marL="971550" indent="-971550" algn="justLow" eaLnBrk="0" hangingPunct="0">
              <a:spcBef>
                <a:spcPct val="20000"/>
              </a:spcBef>
              <a:buClr>
                <a:schemeClr val="tx2"/>
              </a:buClr>
              <a:buSzPct val="70000"/>
              <a:buFont typeface="Wingdings" pitchFamily="2" charset="2"/>
              <a:buNone/>
              <a:defRPr/>
            </a:pPr>
            <a:endParaRPr lang="en-US" sz="2400" kern="0" dirty="0">
              <a:latin typeface="+mn-lt"/>
              <a:cs typeface="+mn-cs"/>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858C2953-13B2-450A-8311-6A2A7FBE34E2}"/>
              </a:ext>
            </a:extLst>
          </p:cNvPr>
          <p:cNvSpPr>
            <a:spLocks noGrp="1"/>
          </p:cNvSpPr>
          <p:nvPr>
            <p:ph idx="1"/>
          </p:nvPr>
        </p:nvSpPr>
        <p:spPr>
          <a:xfrm>
            <a:off x="457200" y="609600"/>
            <a:ext cx="8229600" cy="5257800"/>
          </a:xfrm>
        </p:spPr>
        <p:txBody>
          <a:bodyPr/>
          <a:lstStyle/>
          <a:p>
            <a:pPr>
              <a:buFont typeface="Wingdings" panose="05000000000000000000" pitchFamily="2" charset="2"/>
              <a:buNone/>
            </a:pPr>
            <a:r>
              <a:rPr lang="en-US" altLang="en-US" sz="4400">
                <a:latin typeface="Times New Roman" panose="02020603050405020304" pitchFamily="18" charset="0"/>
                <a:cs typeface="Times New Roman" panose="02020603050405020304" pitchFamily="18" charset="0"/>
              </a:rPr>
              <a:t>Ciri-ciri pendidikan yang Islami</a:t>
            </a:r>
          </a:p>
          <a:p>
            <a:pPr>
              <a:buFont typeface="Wingdings" panose="05000000000000000000" pitchFamily="2" charset="2"/>
              <a:buNone/>
            </a:pPr>
            <a:r>
              <a:rPr lang="en-US" altLang="en-US" sz="3600">
                <a:latin typeface="Times New Roman" panose="02020603050405020304" pitchFamily="18" charset="0"/>
                <a:cs typeface="Times New Roman" panose="02020603050405020304" pitchFamily="18" charset="0"/>
              </a:rPr>
              <a:t>   </a:t>
            </a:r>
          </a:p>
          <a:p>
            <a:pPr>
              <a:buFont typeface="Wingdings" panose="05000000000000000000" pitchFamily="2" charset="2"/>
              <a:buNone/>
            </a:pPr>
            <a:r>
              <a:rPr lang="en-US" altLang="en-US" sz="3600">
                <a:latin typeface="Times New Roman" panose="02020603050405020304" pitchFamily="18" charset="0"/>
                <a:cs typeface="Times New Roman" panose="02020603050405020304" pitchFamily="18" charset="0"/>
              </a:rPr>
              <a:t>		1) Kesyumulan (</a:t>
            </a:r>
            <a:r>
              <a:rPr lang="en-US" altLang="en-US" sz="3600" i="1" u="sng">
                <a:solidFill>
                  <a:srgbClr val="FF0000"/>
                </a:solidFill>
                <a:latin typeface="Times New Roman" panose="02020603050405020304" pitchFamily="18" charset="0"/>
                <a:cs typeface="Times New Roman" panose="02020603050405020304" pitchFamily="18" charset="0"/>
              </a:rPr>
              <a:t>al-shumul</a:t>
            </a:r>
            <a:r>
              <a:rPr lang="en-US" altLang="en-US" sz="3600">
                <a:latin typeface="Times New Roman" panose="02020603050405020304" pitchFamily="18" charset="0"/>
                <a:cs typeface="Times New Roman" panose="02020603050405020304" pitchFamily="18" charset="0"/>
              </a:rPr>
              <a:t>) dan integrasi </a:t>
            </a:r>
            <a:r>
              <a:rPr lang="en-US" altLang="en-US" sz="3600" i="1">
                <a:solidFill>
                  <a:srgbClr val="FF0000"/>
                </a:solidFill>
                <a:latin typeface="Times New Roman" panose="02020603050405020304" pitchFamily="18" charset="0"/>
                <a:cs typeface="Times New Roman" panose="02020603050405020304" pitchFamily="18" charset="0"/>
              </a:rPr>
              <a:t>(</a:t>
            </a:r>
            <a:r>
              <a:rPr lang="en-US" altLang="en-US" sz="3600" i="1" u="sng">
                <a:solidFill>
                  <a:srgbClr val="FF0000"/>
                </a:solidFill>
                <a:latin typeface="Times New Roman" panose="02020603050405020304" pitchFamily="18" charset="0"/>
                <a:cs typeface="Times New Roman" panose="02020603050405020304" pitchFamily="18" charset="0"/>
              </a:rPr>
              <a:t>al-takamul</a:t>
            </a:r>
            <a:r>
              <a:rPr lang="en-US" altLang="en-US" sz="3600">
                <a:latin typeface="Times New Roman" panose="02020603050405020304" pitchFamily="18" charset="0"/>
                <a:cs typeface="Times New Roman" panose="02020603050405020304" pitchFamily="18" charset="0"/>
              </a:rPr>
              <a:t>).</a:t>
            </a:r>
          </a:p>
          <a:p>
            <a:pPr>
              <a:buFont typeface="Wingdings" panose="05000000000000000000" pitchFamily="2" charset="2"/>
              <a:buNone/>
            </a:pPr>
            <a:endParaRPr lang="en-US" altLang="en-US" sz="3600">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en-US" sz="3600">
                <a:latin typeface="Times New Roman" panose="02020603050405020304" pitchFamily="18" charset="0"/>
                <a:cs typeface="Times New Roman" panose="02020603050405020304" pitchFamily="18" charset="0"/>
              </a:rPr>
              <a:t>		2) Keseimbangan </a:t>
            </a:r>
            <a:r>
              <a:rPr lang="en-US" altLang="en-US" sz="3600">
                <a:solidFill>
                  <a:srgbClr val="FF0000"/>
                </a:solidFill>
                <a:latin typeface="Times New Roman" panose="02020603050405020304" pitchFamily="18" charset="0"/>
                <a:cs typeface="Times New Roman" panose="02020603050405020304" pitchFamily="18" charset="0"/>
              </a:rPr>
              <a:t>(</a:t>
            </a:r>
            <a:r>
              <a:rPr lang="en-US" altLang="en-US" sz="3600" i="1" u="sng">
                <a:solidFill>
                  <a:srgbClr val="FF0000"/>
                </a:solidFill>
                <a:latin typeface="Times New Roman" panose="02020603050405020304" pitchFamily="18" charset="0"/>
                <a:cs typeface="Times New Roman" panose="02020603050405020304" pitchFamily="18" charset="0"/>
              </a:rPr>
              <a:t>al-tawazun</a:t>
            </a:r>
            <a:r>
              <a:rPr lang="en-US" altLang="en-US" sz="3600">
                <a:solidFill>
                  <a:srgbClr val="FF0000"/>
                </a:solidFill>
                <a:latin typeface="Times New Roman" panose="02020603050405020304" pitchFamily="18" charset="0"/>
                <a:cs typeface="Times New Roman" panose="02020603050405020304" pitchFamily="18" charset="0"/>
              </a:rPr>
              <a:t>) </a:t>
            </a:r>
            <a:r>
              <a:rPr lang="en-US" altLang="en-US" sz="3600">
                <a:latin typeface="Times New Roman" panose="02020603050405020304" pitchFamily="18" charset="0"/>
                <a:cs typeface="Times New Roman" panose="02020603050405020304" pitchFamily="18" charset="0"/>
              </a:rPr>
              <a:t>antara </a:t>
            </a:r>
          </a:p>
          <a:p>
            <a:pPr>
              <a:buFont typeface="Wingdings" panose="05000000000000000000" pitchFamily="2" charset="2"/>
              <a:buNone/>
            </a:pPr>
            <a:r>
              <a:rPr lang="en-US" altLang="en-US" sz="3600">
                <a:latin typeface="Times New Roman" panose="02020603050405020304" pitchFamily="18" charset="0"/>
                <a:cs typeface="Times New Roman" panose="02020603050405020304" pitchFamily="18" charset="0"/>
              </a:rPr>
              <a:t> potensi fizikal, intelek dan rohani manusia. </a:t>
            </a:r>
          </a:p>
        </p:txBody>
      </p:sp>
      <p:sp>
        <p:nvSpPr>
          <p:cNvPr id="23555" name="Slide Number Placeholder 3">
            <a:extLst>
              <a:ext uri="{FF2B5EF4-FFF2-40B4-BE49-F238E27FC236}">
                <a16:creationId xmlns:a16="http://schemas.microsoft.com/office/drawing/2014/main" id="{598A0480-6B0E-40D4-BF73-93A7B99010C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D290E52-E995-47BC-AAC5-15AB7F792F73}" type="slidenum">
              <a:rPr lang="en-US" altLang="en-US">
                <a:solidFill>
                  <a:srgbClr val="045C75"/>
                </a:solidFill>
              </a:rPr>
              <a:pPr eaLnBrk="1" hangingPunct="1"/>
              <a:t>17</a:t>
            </a:fld>
            <a:endParaRPr lang="en-US" altLang="en-US">
              <a:solidFill>
                <a:srgbClr val="045C75"/>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id="{1C173937-5A4F-4C35-BC11-C32F6C3FCB72}"/>
              </a:ext>
            </a:extLst>
          </p:cNvPr>
          <p:cNvSpPr>
            <a:spLocks noGrp="1"/>
          </p:cNvSpPr>
          <p:nvPr>
            <p:ph idx="1"/>
          </p:nvPr>
        </p:nvSpPr>
        <p:spPr>
          <a:xfrm>
            <a:off x="228600" y="1524000"/>
            <a:ext cx="8458200" cy="4953000"/>
          </a:xfrm>
        </p:spPr>
        <p:txBody>
          <a:bodyPr/>
          <a:lstStyle/>
          <a:p>
            <a:pPr algn="justLow">
              <a:buFont typeface="Wingdings" panose="05000000000000000000" pitchFamily="2" charset="2"/>
              <a:buNone/>
            </a:pPr>
            <a:r>
              <a:rPr lang="en-US" altLang="en-US" sz="2800" i="1">
                <a:latin typeface="Times New Roman" panose="02020603050405020304" pitchFamily="18" charset="0"/>
                <a:cs typeface="Times New Roman" panose="02020603050405020304" pitchFamily="18" charset="0"/>
              </a:rPr>
              <a:t>    "Suatu keseimbangan antara potensi jasmani, potensi intelek dan potensi ruh; antara material dan bukan material dalam diri manusia;antara keperluan dan kehendak;antara hidup dalam alam realiti dan hidup dalam alam imaginasi; antara iman terhadap realiti yang boleh ditanggapi dan iman terhadap alam ghaib yang tidak bolek ditanggapi oleh deria; antara kecenderungan individualistik dan kecenderungan kolektivistik; antara sistem ekonomi, sosial dan politik: pendek kata, suatu keseimbangan yang merangkumi segala-gala dalam (Muhamad Qutb, </a:t>
            </a:r>
            <a:r>
              <a:rPr lang="en-US" altLang="en-US" sz="2800" i="1" u="sng">
                <a:solidFill>
                  <a:srgbClr val="FF0000"/>
                </a:solidFill>
                <a:latin typeface="Times New Roman" panose="02020603050405020304" pitchFamily="18" charset="0"/>
                <a:cs typeface="Times New Roman" panose="02020603050405020304" pitchFamily="18" charset="0"/>
              </a:rPr>
              <a:t>Manhaj al-Tarbiyah al-Islamiyyah.</a:t>
            </a:r>
            <a:r>
              <a:rPr lang="en-US" altLang="en-US" sz="2800" i="1">
                <a:latin typeface="Times New Roman" panose="02020603050405020304" pitchFamily="18" charset="0"/>
                <a:cs typeface="Times New Roman" panose="02020603050405020304" pitchFamily="18" charset="0"/>
              </a:rPr>
              <a:t> h. 12-29)</a:t>
            </a:r>
          </a:p>
          <a:p>
            <a:endParaRPr lang="en-US" altLang="en-US"/>
          </a:p>
        </p:txBody>
      </p:sp>
      <p:sp>
        <p:nvSpPr>
          <p:cNvPr id="24579" name="Slide Number Placeholder 3">
            <a:extLst>
              <a:ext uri="{FF2B5EF4-FFF2-40B4-BE49-F238E27FC236}">
                <a16:creationId xmlns:a16="http://schemas.microsoft.com/office/drawing/2014/main" id="{11F92F29-B472-4691-92FF-793053B8705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2DB4C4-1FFF-435D-AC13-1E9C77E1EC92}" type="slidenum">
              <a:rPr lang="en-US" altLang="en-US">
                <a:solidFill>
                  <a:srgbClr val="045C75"/>
                </a:solidFill>
              </a:rPr>
              <a:pPr eaLnBrk="1" hangingPunct="1"/>
              <a:t>18</a:t>
            </a:fld>
            <a:endParaRPr lang="en-US" altLang="en-US">
              <a:solidFill>
                <a:srgbClr val="045C75"/>
              </a:solidFill>
            </a:endParaRPr>
          </a:p>
        </p:txBody>
      </p:sp>
      <p:sp>
        <p:nvSpPr>
          <p:cNvPr id="22532" name="Content Placeholder 2">
            <a:extLst>
              <a:ext uri="{FF2B5EF4-FFF2-40B4-BE49-F238E27FC236}">
                <a16:creationId xmlns:a16="http://schemas.microsoft.com/office/drawing/2014/main" id="{816DB343-E713-429D-9F33-7FD00274D363}"/>
              </a:ext>
            </a:extLst>
          </p:cNvPr>
          <p:cNvSpPr txBox="1">
            <a:spLocks/>
          </p:cNvSpPr>
          <p:nvPr/>
        </p:nvSpPr>
        <p:spPr bwMode="auto">
          <a:xfrm>
            <a:off x="152400" y="304800"/>
            <a:ext cx="8686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buClr>
                <a:schemeClr val="tx2"/>
              </a:buClr>
              <a:buSzPct val="70000"/>
              <a:buFont typeface="Wingdings" panose="05000000000000000000" pitchFamily="2" charset="2"/>
              <a:buChar char="l"/>
            </a:pPr>
            <a:r>
              <a:rPr lang="en-US" altLang="en-US" sz="3600">
                <a:latin typeface="Times New Roman" panose="02020603050405020304" pitchFamily="18" charset="0"/>
                <a:cs typeface="Times New Roman" panose="02020603050405020304" pitchFamily="18" charset="0"/>
              </a:rPr>
              <a:t>Ciri-ciri ini dinyatakan oleh Muhammad Qutb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79179EC8-6BD2-46D9-8CED-DE2B446C1BE5}"/>
              </a:ext>
            </a:extLst>
          </p:cNvPr>
          <p:cNvSpPr>
            <a:spLocks noGrp="1"/>
          </p:cNvSpPr>
          <p:nvPr>
            <p:ph type="title"/>
          </p:nvPr>
        </p:nvSpPr>
        <p:spPr>
          <a:xfrm>
            <a:off x="228600" y="152400"/>
            <a:ext cx="7772400" cy="1143000"/>
          </a:xfrm>
        </p:spPr>
        <p:txBody>
          <a:bodyPr/>
          <a:lstStyle/>
          <a:p>
            <a:r>
              <a:rPr lang="en-US" altLang="en-US" sz="2800">
                <a:solidFill>
                  <a:schemeClr val="tx1"/>
                </a:solidFill>
                <a:latin typeface="Times New Roman" panose="02020603050405020304" pitchFamily="18" charset="0"/>
                <a:cs typeface="Times New Roman" panose="02020603050405020304" pitchFamily="18" charset="0"/>
              </a:rPr>
              <a:t>Dalam buku Professor Khurshid Ahmad, </a:t>
            </a:r>
            <a:r>
              <a:rPr lang="en-US" altLang="en-US" sz="2800" i="1">
                <a:solidFill>
                  <a:srgbClr val="13B175"/>
                </a:solidFill>
                <a:latin typeface="Times New Roman" panose="02020603050405020304" pitchFamily="18" charset="0"/>
                <a:cs typeface="Times New Roman" panose="02020603050405020304" pitchFamily="18" charset="0"/>
              </a:rPr>
              <a:t>Principles of Islamic Education </a:t>
            </a:r>
            <a:r>
              <a:rPr lang="en-US" altLang="en-US" sz="2800">
                <a:solidFill>
                  <a:schemeClr val="tx1"/>
                </a:solidFill>
                <a:latin typeface="Times New Roman" panose="02020603050405020304" pitchFamily="18" charset="0"/>
                <a:cs typeface="Times New Roman" panose="02020603050405020304" pitchFamily="18" charset="0"/>
              </a:rPr>
              <a:t>(1962), beliau menyebut:</a:t>
            </a:r>
          </a:p>
        </p:txBody>
      </p:sp>
      <p:sp>
        <p:nvSpPr>
          <p:cNvPr id="23555" name="Content Placeholder 2">
            <a:extLst>
              <a:ext uri="{FF2B5EF4-FFF2-40B4-BE49-F238E27FC236}">
                <a16:creationId xmlns:a16="http://schemas.microsoft.com/office/drawing/2014/main" id="{D1DFBF1B-D548-4870-B6BE-A1736641FBF4}"/>
              </a:ext>
            </a:extLst>
          </p:cNvPr>
          <p:cNvSpPr>
            <a:spLocks noGrp="1"/>
          </p:cNvSpPr>
          <p:nvPr>
            <p:ph idx="1"/>
          </p:nvPr>
        </p:nvSpPr>
        <p:spPr>
          <a:xfrm>
            <a:off x="152400" y="1371600"/>
            <a:ext cx="8839200" cy="2057400"/>
          </a:xfrm>
        </p:spPr>
        <p:txBody>
          <a:bodyPr/>
          <a:lstStyle/>
          <a:p>
            <a:pPr algn="justLow">
              <a:buFont typeface="Wingdings" panose="05000000000000000000" pitchFamily="2" charset="2"/>
              <a:buNone/>
            </a:pPr>
            <a:r>
              <a:rPr lang="en-US" altLang="en-US" sz="2000">
                <a:latin typeface="Times New Roman" panose="02020603050405020304" pitchFamily="18" charset="0"/>
                <a:cs typeface="Times New Roman" panose="02020603050405020304" pitchFamily="18" charset="0"/>
              </a:rPr>
              <a:t> “</a:t>
            </a:r>
            <a:r>
              <a:rPr lang="en-US" altLang="en-US" sz="2000" i="1">
                <a:solidFill>
                  <a:srgbClr val="C00000"/>
                </a:solidFill>
                <a:latin typeface="Times New Roman" panose="02020603050405020304" pitchFamily="18" charset="0"/>
                <a:cs typeface="Times New Roman" panose="02020603050405020304" pitchFamily="18" charset="0"/>
              </a:rPr>
              <a:t>There is a widespread misconception that a people can emulate without injury the educational system of any country or nation. Unless a people spurn their own culture - something tantamount to national suicide!- they cannot indiscriminately avail themselves of foreign system education”.  (Khurshid Ahmad, h. 5)</a:t>
            </a:r>
          </a:p>
          <a:p>
            <a:endParaRPr lang="en-US" altLang="en-US" i="1">
              <a:solidFill>
                <a:srgbClr val="C00000"/>
              </a:solidFill>
            </a:endParaRPr>
          </a:p>
        </p:txBody>
      </p:sp>
      <p:sp>
        <p:nvSpPr>
          <p:cNvPr id="25604" name="Slide Number Placeholder 3">
            <a:extLst>
              <a:ext uri="{FF2B5EF4-FFF2-40B4-BE49-F238E27FC236}">
                <a16:creationId xmlns:a16="http://schemas.microsoft.com/office/drawing/2014/main" id="{4F697BFE-0FD3-4445-A759-B05F61CFE23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8536A4-2F31-4A5B-947F-F6967C1236B1}" type="slidenum">
              <a:rPr lang="en-US" altLang="en-US">
                <a:solidFill>
                  <a:srgbClr val="045C75"/>
                </a:solidFill>
              </a:rPr>
              <a:pPr eaLnBrk="1" hangingPunct="1"/>
              <a:t>19</a:t>
            </a:fld>
            <a:endParaRPr lang="en-US" altLang="en-US">
              <a:solidFill>
                <a:srgbClr val="045C75"/>
              </a:solidFill>
            </a:endParaRPr>
          </a:p>
        </p:txBody>
      </p:sp>
      <p:sp>
        <p:nvSpPr>
          <p:cNvPr id="5" name="Title 1">
            <a:extLst>
              <a:ext uri="{FF2B5EF4-FFF2-40B4-BE49-F238E27FC236}">
                <a16:creationId xmlns:a16="http://schemas.microsoft.com/office/drawing/2014/main" id="{BDC27CFB-0AB2-4422-A3F6-E448E528D16F}"/>
              </a:ext>
            </a:extLst>
          </p:cNvPr>
          <p:cNvSpPr txBox="1">
            <a:spLocks/>
          </p:cNvSpPr>
          <p:nvPr/>
        </p:nvSpPr>
        <p:spPr bwMode="auto">
          <a:xfrm>
            <a:off x="228600" y="3048000"/>
            <a:ext cx="8686800" cy="1447800"/>
          </a:xfrm>
          <a:prstGeom prst="rect">
            <a:avLst/>
          </a:prstGeom>
          <a:noFill/>
          <a:ln w="9525">
            <a:noFill/>
            <a:miter lim="800000"/>
            <a:headEnd/>
            <a:tailEnd/>
          </a:ln>
        </p:spPr>
        <p:txBody>
          <a:bodyPr anchor="b"/>
          <a:lstStyle/>
          <a:p>
            <a:pPr eaLnBrk="0" hangingPunct="0">
              <a:defRPr/>
            </a:pPr>
            <a:r>
              <a:rPr lang="en-US" sz="2400" dirty="0" err="1">
                <a:latin typeface="Times New Roman" pitchFamily="18" charset="0"/>
                <a:cs typeface="Times New Roman" pitchFamily="18" charset="0"/>
              </a:rPr>
              <a:t>Setelah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menerangkan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kegagalan</a:t>
            </a:r>
            <a:r>
              <a:rPr lang="en-US" sz="2400" dirty="0">
                <a:latin typeface="Times New Roman" pitchFamily="18" charset="0"/>
                <a:cs typeface="Times New Roman" pitchFamily="18" charset="0"/>
              </a:rPr>
              <a:t> pendidikan liberal (</a:t>
            </a:r>
            <a:r>
              <a:rPr lang="en-US" sz="2400" i="1" dirty="0">
                <a:latin typeface="Times New Roman" pitchFamily="18" charset="0"/>
                <a:cs typeface="Times New Roman" pitchFamily="18" charset="0"/>
              </a:rPr>
              <a:t>the failure of liberal education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beliau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merujuk</a:t>
            </a:r>
            <a:r>
              <a:rPr lang="en-US" sz="2400" dirty="0">
                <a:latin typeface="Times New Roman" pitchFamily="18" charset="0"/>
                <a:cs typeface="Times New Roman" pitchFamily="18" charset="0"/>
              </a:rPr>
              <a:t> kepada </a:t>
            </a:r>
            <a:r>
              <a:rPr lang="en-US" sz="2400" dirty="0" err="1">
                <a:latin typeface="Times New Roman" pitchFamily="18" charset="0"/>
                <a:cs typeface="Times New Roman" pitchFamily="18" charset="0"/>
              </a:rPr>
              <a:t>nasihat</a:t>
            </a:r>
            <a:r>
              <a:rPr lang="en-US" sz="2400" dirty="0">
                <a:latin typeface="Times New Roman" pitchFamily="18" charset="0"/>
                <a:cs typeface="Times New Roman" pitchFamily="18" charset="0"/>
              </a:rPr>
              <a:t> Sir Muhammad </a:t>
            </a:r>
            <a:r>
              <a:rPr lang="en-US" sz="2400" dirty="0" err="1">
                <a:latin typeface="Times New Roman" pitchFamily="18" charset="0"/>
                <a:cs typeface="Times New Roman" pitchFamily="18" charset="0"/>
              </a:rPr>
              <a:t>Iqbal</a:t>
            </a:r>
            <a:r>
              <a:rPr lang="en-US" sz="2400" dirty="0">
                <a:latin typeface="Times New Roman" pitchFamily="18" charset="0"/>
                <a:cs typeface="Times New Roman" pitchFamily="18" charset="0"/>
              </a:rPr>
              <a:t> yang boleh menjadi </a:t>
            </a:r>
            <a:r>
              <a:rPr lang="en-US" sz="2400" dirty="0" err="1">
                <a:latin typeface="Times New Roman" pitchFamily="18" charset="0"/>
                <a:cs typeface="Times New Roman" pitchFamily="18" charset="0"/>
              </a:rPr>
              <a:t>bahan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renungan</a:t>
            </a:r>
            <a:r>
              <a:rPr lang="en-US" sz="2400" dirty="0">
                <a:latin typeface="Times New Roman" pitchFamily="18" charset="0"/>
                <a:cs typeface="Times New Roman" pitchFamily="18" charset="0"/>
              </a:rPr>
              <a:t> para </a:t>
            </a:r>
            <a:r>
              <a:rPr lang="en-US" sz="2400" dirty="0" err="1">
                <a:latin typeface="Times New Roman" pitchFamily="18" charset="0"/>
                <a:cs typeface="Times New Roman" pitchFamily="18" charset="0"/>
              </a:rPr>
              <a:t>pembuat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dasar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mengenai</a:t>
            </a:r>
            <a:r>
              <a:rPr lang="en-US" sz="2400" dirty="0">
                <a:latin typeface="Times New Roman" pitchFamily="18" charset="0"/>
                <a:cs typeface="Times New Roman" pitchFamily="18" charset="0"/>
              </a:rPr>
              <a:t> pendidikan </a:t>
            </a:r>
            <a:r>
              <a:rPr lang="en-US" sz="2400" dirty="0" err="1">
                <a:latin typeface="Times New Roman" pitchFamily="18" charset="0"/>
                <a:cs typeface="Times New Roman" pitchFamily="18" charset="0"/>
              </a:rPr>
              <a:t>di</a:t>
            </a:r>
            <a:r>
              <a:rPr lang="en-US" sz="2400" dirty="0">
                <a:latin typeface="Times New Roman" pitchFamily="18" charset="0"/>
                <a:cs typeface="Times New Roman" pitchFamily="18" charset="0"/>
              </a:rPr>
              <a:t> negara </a:t>
            </a:r>
            <a:r>
              <a:rPr lang="en-US" sz="2400" dirty="0" err="1">
                <a:latin typeface="Times New Roman" pitchFamily="18" charset="0"/>
                <a:cs typeface="Times New Roman" pitchFamily="18" charset="0"/>
              </a:rPr>
              <a:t>orang</a:t>
            </a:r>
            <a:r>
              <a:rPr lang="en-US" sz="2400" dirty="0">
                <a:latin typeface="Times New Roman" pitchFamily="18" charset="0"/>
                <a:cs typeface="Times New Roman" pitchFamily="18" charset="0"/>
              </a:rPr>
              <a:t> Islam </a:t>
            </a:r>
            <a:r>
              <a:rPr lang="en-US" sz="2400" dirty="0" err="1">
                <a:latin typeface="Times New Roman" pitchFamily="18" charset="0"/>
                <a:cs typeface="Times New Roman" pitchFamily="18" charset="0"/>
              </a:rPr>
              <a:t>pada</a:t>
            </a:r>
            <a:r>
              <a:rPr lang="en-US" sz="2400" dirty="0">
                <a:latin typeface="Times New Roman" pitchFamily="18" charset="0"/>
                <a:cs typeface="Times New Roman" pitchFamily="18" charset="0"/>
              </a:rPr>
              <a:t> hari ini:</a:t>
            </a:r>
            <a:endParaRPr lang="en-US" sz="2400" kern="0" dirty="0">
              <a:latin typeface="Times New Roman" pitchFamily="18" charset="0"/>
              <a:ea typeface="+mj-ea"/>
              <a:cs typeface="Times New Roman" pitchFamily="18" charset="0"/>
            </a:endParaRPr>
          </a:p>
        </p:txBody>
      </p:sp>
      <p:sp>
        <p:nvSpPr>
          <p:cNvPr id="6" name="Content Placeholder 2">
            <a:extLst>
              <a:ext uri="{FF2B5EF4-FFF2-40B4-BE49-F238E27FC236}">
                <a16:creationId xmlns:a16="http://schemas.microsoft.com/office/drawing/2014/main" id="{AF631319-6A32-4F86-955F-DD8C90AFFB6B}"/>
              </a:ext>
            </a:extLst>
          </p:cNvPr>
          <p:cNvSpPr txBox="1">
            <a:spLocks/>
          </p:cNvSpPr>
          <p:nvPr/>
        </p:nvSpPr>
        <p:spPr bwMode="auto">
          <a:xfrm>
            <a:off x="228600" y="4876800"/>
            <a:ext cx="8534400" cy="1600200"/>
          </a:xfrm>
          <a:prstGeom prst="rect">
            <a:avLst/>
          </a:prstGeom>
          <a:noFill/>
          <a:ln w="9525">
            <a:noFill/>
            <a:miter lim="800000"/>
            <a:headEnd/>
            <a:tailEnd/>
          </a:ln>
        </p:spPr>
        <p:txBody>
          <a:bodyPr/>
          <a:lstStyle/>
          <a:p>
            <a:pPr marL="342900" indent="-342900" algn="justLow" eaLnBrk="0" hangingPunct="0">
              <a:spcBef>
                <a:spcPct val="20000"/>
              </a:spcBef>
              <a:buClr>
                <a:schemeClr val="tx2"/>
              </a:buClr>
              <a:buSzPct val="70000"/>
              <a:defRPr/>
            </a:pPr>
            <a:r>
              <a:rPr lang="en-US" sz="1600" kern="0" dirty="0">
                <a:latin typeface="Times New Roman" pitchFamily="18" charset="0"/>
                <a:cs typeface="Times New Roman" pitchFamily="18" charset="0"/>
              </a:rPr>
              <a:t>    </a:t>
            </a:r>
            <a:r>
              <a:rPr lang="en-US" sz="2400" i="1" dirty="0">
                <a:solidFill>
                  <a:srgbClr val="002060"/>
                </a:solidFill>
                <a:latin typeface="Times New Roman" pitchFamily="18" charset="0"/>
                <a:cs typeface="Times New Roman" pitchFamily="18" charset="0"/>
              </a:rPr>
              <a:t>“Life of the nation depends on the preservation of its tradition and culture. Individual dies if the life-flow ceases, Nation dies if the ideal of life is spurned.”  (</a:t>
            </a:r>
            <a:r>
              <a:rPr lang="en-US" sz="2400" i="1" dirty="0" err="1">
                <a:solidFill>
                  <a:srgbClr val="002060"/>
                </a:solidFill>
                <a:latin typeface="Times New Roman" pitchFamily="18" charset="0"/>
                <a:cs typeface="Times New Roman" pitchFamily="18" charset="0"/>
              </a:rPr>
              <a:t>Khurshid</a:t>
            </a:r>
            <a:r>
              <a:rPr lang="en-US" sz="2400" i="1" dirty="0">
                <a:solidFill>
                  <a:srgbClr val="002060"/>
                </a:solidFill>
                <a:latin typeface="Times New Roman" pitchFamily="18" charset="0"/>
                <a:cs typeface="Times New Roman" pitchFamily="18" charset="0"/>
              </a:rPr>
              <a:t> Ahmad, h. 10)</a:t>
            </a:r>
          </a:p>
          <a:p>
            <a:pPr marL="342900" indent="-342900" algn="justLow" eaLnBrk="0" hangingPunct="0">
              <a:spcBef>
                <a:spcPct val="20000"/>
              </a:spcBef>
              <a:buClr>
                <a:schemeClr val="tx2"/>
              </a:buClr>
              <a:buSzPct val="70000"/>
              <a:buFont typeface="Wingdings" pitchFamily="2" charset="2"/>
              <a:buNone/>
              <a:defRPr/>
            </a:pPr>
            <a:endParaRPr lang="en-US" sz="2400" i="1" kern="0" dirty="0">
              <a:solidFill>
                <a:srgbClr val="002060"/>
              </a:solidFill>
              <a:latin typeface="Times New Roman" pitchFamily="18" charset="0"/>
              <a:cs typeface="Times New Roman" pitchFamily="18" charset="0"/>
            </a:endParaRPr>
          </a:p>
          <a:p>
            <a:pPr marL="342900" indent="-342900" eaLnBrk="0" hangingPunct="0">
              <a:spcBef>
                <a:spcPct val="20000"/>
              </a:spcBef>
              <a:buClr>
                <a:schemeClr val="tx2"/>
              </a:buClr>
              <a:buSzPct val="70000"/>
              <a:buFont typeface="Wingdings" pitchFamily="2" charset="2"/>
              <a:buChar char="l"/>
              <a:defRPr/>
            </a:pPr>
            <a:endParaRPr lang="en-US" sz="3000" kern="0" dirty="0">
              <a:latin typeface="+mn-lt"/>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6A91E70D-7CC9-409C-9FE2-0CC57C653097}"/>
              </a:ext>
            </a:extLst>
          </p:cNvPr>
          <p:cNvSpPr>
            <a:spLocks noGrp="1"/>
          </p:cNvSpPr>
          <p:nvPr>
            <p:ph type="title"/>
          </p:nvPr>
        </p:nvSpPr>
        <p:spPr>
          <a:xfrm>
            <a:off x="457200" y="228600"/>
            <a:ext cx="7543800" cy="2057400"/>
          </a:xfrm>
        </p:spPr>
        <p:txBody>
          <a:bodyPr/>
          <a:lstStyle/>
          <a:p>
            <a:pPr algn="ctr"/>
            <a:r>
              <a:rPr lang="es-ES" altLang="en-US" sz="4000">
                <a:latin typeface="Times New Roman" panose="02020603050405020304" pitchFamily="18" charset="0"/>
                <a:cs typeface="Times New Roman" panose="02020603050405020304" pitchFamily="18" charset="0"/>
              </a:rPr>
              <a:t>1.  CABARAN – CABARAN SEMASA DAN MASA DEPAN DUNIA</a:t>
            </a:r>
            <a:endParaRPr lang="en-US" altLang="en-US" sz="4000">
              <a:latin typeface="Times New Roman" panose="02020603050405020304" pitchFamily="18" charset="0"/>
              <a:cs typeface="Times New Roman" panose="02020603050405020304" pitchFamily="18" charset="0"/>
            </a:endParaRPr>
          </a:p>
        </p:txBody>
      </p:sp>
      <p:sp>
        <p:nvSpPr>
          <p:cNvPr id="4099" name="Content Placeholder 2">
            <a:extLst>
              <a:ext uri="{FF2B5EF4-FFF2-40B4-BE49-F238E27FC236}">
                <a16:creationId xmlns:a16="http://schemas.microsoft.com/office/drawing/2014/main" id="{B9ACC6FD-844A-452F-BB54-61F64C98437A}"/>
              </a:ext>
            </a:extLst>
          </p:cNvPr>
          <p:cNvSpPr>
            <a:spLocks noGrp="1"/>
          </p:cNvSpPr>
          <p:nvPr>
            <p:ph idx="1"/>
          </p:nvPr>
        </p:nvSpPr>
        <p:spPr>
          <a:xfrm>
            <a:off x="457200" y="2438400"/>
            <a:ext cx="8229600" cy="3810000"/>
          </a:xfrm>
        </p:spPr>
        <p:txBody>
          <a:bodyPr/>
          <a:lstStyle/>
          <a:p>
            <a:pPr algn="justLow">
              <a:defRPr/>
            </a:pPr>
            <a:r>
              <a:rPr lang="en-US" sz="2000" dirty="0">
                <a:solidFill>
                  <a:srgbClr val="FF0000"/>
                </a:solidFill>
                <a:latin typeface="Times New Roman" pitchFamily="18" charset="0"/>
                <a:cs typeface="Times New Roman" pitchFamily="18" charset="0"/>
              </a:rPr>
              <a:t>“The Age of Turbulence” : suatu zaman penuh gelora dan badai</a:t>
            </a:r>
            <a:r>
              <a:rPr lang="en-US" sz="2000" dirty="0">
                <a:latin typeface="Times New Roman" pitchFamily="18" charset="0"/>
                <a:cs typeface="Times New Roman" pitchFamily="18" charset="0"/>
              </a:rPr>
              <a:t>, yang bukan sahaja menggoncangkan sistem ekonomi dan kewangan global, tetapi juga sistem politik, sistem sosial, sistem budaya dan sistem pendidikan yang telah mengenepikan panduan-panduan hidup bertamadun yang ditanzilkan oleh Allah (S.W.T.).</a:t>
            </a:r>
          </a:p>
          <a:p>
            <a:pPr marL="0" indent="0" algn="justLow">
              <a:buFont typeface="Wingdings" pitchFamily="2" charset="2"/>
              <a:buNone/>
              <a:defRPr/>
            </a:pPr>
            <a:endParaRPr lang="en-US" sz="2000" dirty="0">
              <a:latin typeface="Times New Roman" pitchFamily="18" charset="0"/>
              <a:cs typeface="Times New Roman" pitchFamily="18" charset="0"/>
            </a:endParaRPr>
          </a:p>
          <a:p>
            <a:pPr algn="justLow">
              <a:defRPr/>
            </a:pPr>
            <a:r>
              <a:rPr lang="en-US" sz="2000" dirty="0">
                <a:latin typeface="Times New Roman" pitchFamily="18" charset="0"/>
                <a:cs typeface="Times New Roman" pitchFamily="18" charset="0"/>
              </a:rPr>
              <a:t>Dunia yang bergelora dengan kemungkinan pencairan ekonomi (economic meltdown) dan </a:t>
            </a:r>
            <a:r>
              <a:rPr lang="en-US" sz="2000" dirty="0">
                <a:solidFill>
                  <a:srgbClr val="FF0000"/>
                </a:solidFill>
                <a:latin typeface="Times New Roman" pitchFamily="18" charset="0"/>
                <a:cs typeface="Times New Roman" pitchFamily="18" charset="0"/>
              </a:rPr>
              <a:t>skandal-skandal kewangan skala besar </a:t>
            </a:r>
            <a:r>
              <a:rPr lang="en-US" sz="2000" dirty="0">
                <a:latin typeface="Times New Roman" pitchFamily="18" charset="0"/>
                <a:cs typeface="Times New Roman" pitchFamily="18" charset="0"/>
              </a:rPr>
              <a:t>– dengan runtuhnya syarikat-syarikat gergasi di Amerika Syarikat dan Eropah – </a:t>
            </a:r>
            <a:r>
              <a:rPr lang="en-US" sz="2000" dirty="0">
                <a:solidFill>
                  <a:srgbClr val="FF0000"/>
                </a:solidFill>
                <a:latin typeface="Times New Roman" pitchFamily="18" charset="0"/>
                <a:cs typeface="Times New Roman" pitchFamily="18" charset="0"/>
              </a:rPr>
              <a:t>menunjukkan betapa lemahnya sistem nilai, pandangan hidup dan etika pengurusan manusia moden yang berpegang kepada kepintaran akliah semata-mata. </a:t>
            </a:r>
          </a:p>
          <a:p>
            <a:pPr marL="0" indent="0" algn="justLow">
              <a:buFont typeface="Wingdings" pitchFamily="2" charset="2"/>
              <a:buNone/>
              <a:defRPr/>
            </a:pPr>
            <a:endParaRPr lang="en-US" sz="1600" dirty="0">
              <a:latin typeface="Times New Roman" pitchFamily="18" charset="0"/>
              <a:cs typeface="Times New Roman" pitchFamily="18" charset="0"/>
            </a:endParaRPr>
          </a:p>
          <a:p>
            <a:pPr algn="justLow">
              <a:defRPr/>
            </a:pPr>
            <a:endParaRPr lang="en-US" sz="1400" dirty="0"/>
          </a:p>
          <a:p>
            <a:pPr algn="justLow">
              <a:defRPr/>
            </a:pPr>
            <a:endParaRPr lang="en-US" sz="1400" dirty="0"/>
          </a:p>
          <a:p>
            <a:pPr marL="0" indent="0" algn="justLow">
              <a:buFont typeface="Wingdings" pitchFamily="2" charset="2"/>
              <a:buNone/>
              <a:defRPr/>
            </a:pPr>
            <a:endParaRPr lang="en-US" sz="1400" dirty="0"/>
          </a:p>
        </p:txBody>
      </p:sp>
      <p:sp>
        <p:nvSpPr>
          <p:cNvPr id="8196" name="Slide Number Placeholder 3">
            <a:extLst>
              <a:ext uri="{FF2B5EF4-FFF2-40B4-BE49-F238E27FC236}">
                <a16:creationId xmlns:a16="http://schemas.microsoft.com/office/drawing/2014/main" id="{8BBD1A03-C5BB-48A2-8581-0B4227EABBC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C17C6E6-FE44-46C5-ABFA-49A935C6308F}" type="slidenum">
              <a:rPr lang="en-US" altLang="en-US">
                <a:solidFill>
                  <a:srgbClr val="045C75"/>
                </a:solidFill>
              </a:rPr>
              <a:pPr eaLnBrk="1" hangingPunct="1"/>
              <a:t>2</a:t>
            </a:fld>
            <a:endParaRPr lang="en-US" altLang="en-US">
              <a:solidFill>
                <a:srgbClr val="045C75"/>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AE01F9BB-37BB-439B-B48B-D0D628912DD3}"/>
              </a:ext>
            </a:extLst>
          </p:cNvPr>
          <p:cNvSpPr>
            <a:spLocks noGrp="1"/>
          </p:cNvSpPr>
          <p:nvPr>
            <p:ph type="title"/>
          </p:nvPr>
        </p:nvSpPr>
        <p:spPr>
          <a:xfrm>
            <a:off x="304800" y="304800"/>
            <a:ext cx="8839200" cy="1981200"/>
          </a:xfrm>
        </p:spPr>
        <p:txBody>
          <a:bodyPr/>
          <a:lstStyle/>
          <a:p>
            <a:r>
              <a:rPr lang="en-US" altLang="en-US" sz="2800" i="1">
                <a:solidFill>
                  <a:srgbClr val="FF0000"/>
                </a:solidFill>
                <a:latin typeface="Times New Roman" panose="02020603050405020304" pitchFamily="18" charset="0"/>
                <a:cs typeface="Times New Roman" panose="02020603050405020304" pitchFamily="18" charset="0"/>
              </a:rPr>
              <a:t>ILMU DUNIA PERLU DIKAITKAN DGN NILAI MORAL &amp; ROHANI</a:t>
            </a:r>
            <a:br>
              <a:rPr lang="en-US" altLang="en-US" sz="2800">
                <a:solidFill>
                  <a:schemeClr val="tx1"/>
                </a:solidFill>
                <a:latin typeface="Times New Roman" panose="02020603050405020304" pitchFamily="18" charset="0"/>
                <a:cs typeface="Times New Roman" panose="02020603050405020304" pitchFamily="18" charset="0"/>
              </a:rPr>
            </a:br>
            <a:r>
              <a:rPr lang="en-US" altLang="en-US" sz="2800">
                <a:solidFill>
                  <a:schemeClr val="tx1"/>
                </a:solidFill>
                <a:latin typeface="Times New Roman" panose="02020603050405020304" pitchFamily="18" charset="0"/>
                <a:cs typeface="Times New Roman" panose="02020603050405020304" pitchFamily="18" charset="0"/>
              </a:rPr>
              <a:t> Pentingnya ilmu keduniaan dijiwai oleh ruh dan nilai-nilai moral dan rohani, ditegaskan oleh Dr. Muhammad Iqbal:</a:t>
            </a:r>
          </a:p>
        </p:txBody>
      </p:sp>
      <p:sp>
        <p:nvSpPr>
          <p:cNvPr id="24579" name="Content Placeholder 2">
            <a:extLst>
              <a:ext uri="{FF2B5EF4-FFF2-40B4-BE49-F238E27FC236}">
                <a16:creationId xmlns:a16="http://schemas.microsoft.com/office/drawing/2014/main" id="{ADEA687D-AC05-4265-8E95-31EEF57FE9CC}"/>
              </a:ext>
            </a:extLst>
          </p:cNvPr>
          <p:cNvSpPr>
            <a:spLocks noGrp="1"/>
          </p:cNvSpPr>
          <p:nvPr>
            <p:ph idx="1"/>
          </p:nvPr>
        </p:nvSpPr>
        <p:spPr>
          <a:xfrm>
            <a:off x="304800" y="2362200"/>
            <a:ext cx="8534400" cy="4038600"/>
          </a:xfrm>
        </p:spPr>
        <p:txBody>
          <a:bodyPr/>
          <a:lstStyle/>
          <a:p>
            <a:pPr algn="justLow">
              <a:buFont typeface="Wingdings" panose="05000000000000000000" pitchFamily="2" charset="2"/>
              <a:buNone/>
            </a:pPr>
            <a:r>
              <a:rPr lang="en-US" altLang="en-US" sz="2800">
                <a:latin typeface="Times New Roman" panose="02020603050405020304" pitchFamily="18" charset="0"/>
                <a:cs typeface="Times New Roman" panose="02020603050405020304" pitchFamily="18" charset="0"/>
              </a:rPr>
              <a:t>    “</a:t>
            </a:r>
            <a:r>
              <a:rPr lang="en-US" altLang="en-US" sz="2800" i="1">
                <a:latin typeface="Times New Roman" panose="02020603050405020304" pitchFamily="18" charset="0"/>
                <a:cs typeface="Times New Roman" panose="02020603050405020304" pitchFamily="18" charset="0"/>
              </a:rPr>
              <a:t>This knowledge yields physical powers which should be subservient to deen (i.e. the religion of Islam). If it is not subservient to deen then it is demonic, pure and simple…. It is incumbent on Muslims to Islamize knowledge. Abu Lahab should be metamorphosed into Haider”. If this Abu Lahab becomes Haider-e-Karrar, or in other words, if it (i.e. knowledge and the power it wields) become    subservient to deen then it would be an unmixed blessing unto mankind”.</a:t>
            </a:r>
          </a:p>
          <a:p>
            <a:pPr algn="justLow">
              <a:buFont typeface="Wingdings" panose="05000000000000000000" pitchFamily="2" charset="2"/>
              <a:buNone/>
            </a:pPr>
            <a:r>
              <a:rPr lang="en-US" altLang="en-US" sz="2800" i="1">
                <a:latin typeface="Times New Roman" panose="02020603050405020304" pitchFamily="18" charset="0"/>
                <a:cs typeface="Times New Roman" panose="02020603050405020304" pitchFamily="18" charset="0"/>
              </a:rPr>
              <a:t>					       </a:t>
            </a:r>
            <a:r>
              <a:rPr lang="en-US" altLang="en-US" sz="2800">
                <a:latin typeface="Times New Roman" panose="02020603050405020304" pitchFamily="18" charset="0"/>
                <a:cs typeface="Times New Roman" panose="02020603050405020304" pitchFamily="18" charset="0"/>
              </a:rPr>
              <a:t> (Khurshid Ahmad, h. 15)</a:t>
            </a:r>
            <a:endParaRPr lang="en-US" altLang="en-US" sz="2800" i="1">
              <a:latin typeface="Times New Roman" panose="02020603050405020304" pitchFamily="18" charset="0"/>
              <a:cs typeface="Times New Roman" panose="02020603050405020304" pitchFamily="18" charset="0"/>
            </a:endParaRPr>
          </a:p>
          <a:p>
            <a:endParaRPr lang="en-US" altLang="en-US" sz="2800"/>
          </a:p>
        </p:txBody>
      </p:sp>
      <p:sp>
        <p:nvSpPr>
          <p:cNvPr id="26628" name="Slide Number Placeholder 3">
            <a:extLst>
              <a:ext uri="{FF2B5EF4-FFF2-40B4-BE49-F238E27FC236}">
                <a16:creationId xmlns:a16="http://schemas.microsoft.com/office/drawing/2014/main" id="{269B293F-AEFC-464B-8C84-3A194A828FA2}"/>
              </a:ext>
            </a:extLst>
          </p:cNvPr>
          <p:cNvSpPr>
            <a:spLocks noGrp="1"/>
          </p:cNvSpPr>
          <p:nvPr>
            <p:ph type="sldNum" sz="quarter" idx="12"/>
          </p:nvPr>
        </p:nvSpPr>
        <p:spPr>
          <a:xfrm>
            <a:off x="4267200" y="6248400"/>
            <a:ext cx="4419600" cy="609600"/>
          </a:xfrm>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390BD1-CF62-476E-9219-DC9EEA4B29D4}" type="slidenum">
              <a:rPr lang="en-US" altLang="en-US">
                <a:solidFill>
                  <a:srgbClr val="045C75"/>
                </a:solidFill>
              </a:rPr>
              <a:pPr eaLnBrk="1" hangingPunct="1"/>
              <a:t>20</a:t>
            </a:fld>
            <a:endParaRPr lang="en-US" altLang="en-US">
              <a:solidFill>
                <a:srgbClr val="045C75"/>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40F9A75B-F986-44C1-8E59-792E3789F227}"/>
              </a:ext>
            </a:extLst>
          </p:cNvPr>
          <p:cNvSpPr>
            <a:spLocks noGrp="1"/>
          </p:cNvSpPr>
          <p:nvPr>
            <p:ph type="title"/>
          </p:nvPr>
        </p:nvSpPr>
        <p:spPr>
          <a:xfrm>
            <a:off x="457200" y="304800"/>
            <a:ext cx="7543800" cy="1295400"/>
          </a:xfrm>
        </p:spPr>
        <p:txBody>
          <a:bodyPr/>
          <a:lstStyle/>
          <a:p>
            <a:r>
              <a:rPr lang="en-US" altLang="en-US" sz="3600">
                <a:solidFill>
                  <a:srgbClr val="7030A0"/>
                </a:solidFill>
                <a:latin typeface="Times New Roman" panose="02020603050405020304" pitchFamily="18" charset="0"/>
                <a:cs typeface="Times New Roman" panose="02020603050405020304" pitchFamily="18" charset="0"/>
              </a:rPr>
              <a:t>Tujuan utama pendidikan,</a:t>
            </a:r>
            <a:r>
              <a:rPr lang="en-US" altLang="en-US" sz="3600">
                <a:solidFill>
                  <a:schemeClr val="tx1"/>
                </a:solidFill>
                <a:latin typeface="Times New Roman" panose="02020603050405020304" pitchFamily="18" charset="0"/>
                <a:cs typeface="Times New Roman" panose="02020603050405020304" pitchFamily="18" charset="0"/>
              </a:rPr>
              <a:t> menurut Dr. Muhammad Iqbal ialah</a:t>
            </a:r>
            <a:r>
              <a:rPr lang="en-US" altLang="en-US" sz="2800">
                <a:solidFill>
                  <a:schemeClr val="tx1"/>
                </a:solidFill>
                <a:latin typeface="Times New Roman" panose="02020603050405020304" pitchFamily="18" charset="0"/>
                <a:cs typeface="Times New Roman" panose="02020603050405020304" pitchFamily="18" charset="0"/>
              </a:rPr>
              <a:t>:</a:t>
            </a:r>
          </a:p>
        </p:txBody>
      </p:sp>
      <p:sp>
        <p:nvSpPr>
          <p:cNvPr id="25603" name="Content Placeholder 2">
            <a:extLst>
              <a:ext uri="{FF2B5EF4-FFF2-40B4-BE49-F238E27FC236}">
                <a16:creationId xmlns:a16="http://schemas.microsoft.com/office/drawing/2014/main" id="{00C79A01-7D0F-461D-935F-33E290FC8692}"/>
              </a:ext>
            </a:extLst>
          </p:cNvPr>
          <p:cNvSpPr>
            <a:spLocks noGrp="1"/>
          </p:cNvSpPr>
          <p:nvPr>
            <p:ph idx="1"/>
          </p:nvPr>
        </p:nvSpPr>
        <p:spPr>
          <a:xfrm>
            <a:off x="304800" y="1676400"/>
            <a:ext cx="8382000" cy="4724400"/>
          </a:xfrm>
        </p:spPr>
        <p:txBody>
          <a:bodyPr/>
          <a:lstStyle/>
          <a:p>
            <a:pPr algn="justLow">
              <a:buFont typeface="Wingdings" panose="05000000000000000000" pitchFamily="2" charset="2"/>
              <a:buNone/>
            </a:pPr>
            <a:r>
              <a:rPr lang="en-US" altLang="en-US" sz="2400" i="1">
                <a:latin typeface="Times New Roman" panose="02020603050405020304" pitchFamily="18" charset="0"/>
                <a:cs typeface="Times New Roman" panose="02020603050405020304" pitchFamily="18" charset="0"/>
              </a:rPr>
              <a:t>    “Thus the primary purpose of of education should be to imbue the students with their religion and ideology. They should be taught the meaning and purpose of life, man’s position in the world, the doctrines of </a:t>
            </a:r>
            <a:r>
              <a:rPr lang="en-US" altLang="en-US" sz="2400" i="1">
                <a:solidFill>
                  <a:srgbClr val="FF0000"/>
                </a:solidFill>
                <a:latin typeface="Times New Roman" panose="02020603050405020304" pitchFamily="18" charset="0"/>
                <a:cs typeface="Times New Roman" panose="02020603050405020304" pitchFamily="18" charset="0"/>
              </a:rPr>
              <a:t>Tawheed </a:t>
            </a:r>
            <a:r>
              <a:rPr lang="en-US" altLang="en-US" sz="2400" i="1">
                <a:latin typeface="Times New Roman" panose="02020603050405020304" pitchFamily="18" charset="0"/>
                <a:cs typeface="Times New Roman" panose="02020603050405020304" pitchFamily="18" charset="0"/>
              </a:rPr>
              <a:t>(unity of God), </a:t>
            </a:r>
            <a:r>
              <a:rPr lang="en-US" altLang="en-US" sz="2400" i="1">
                <a:solidFill>
                  <a:srgbClr val="00B0F0"/>
                </a:solidFill>
                <a:latin typeface="Times New Roman" panose="02020603050405020304" pitchFamily="18" charset="0"/>
                <a:cs typeface="Times New Roman" panose="02020603050405020304" pitchFamily="18" charset="0"/>
              </a:rPr>
              <a:t>Risalah </a:t>
            </a:r>
            <a:r>
              <a:rPr lang="en-US" altLang="en-US" sz="2400" i="1">
                <a:latin typeface="Times New Roman" panose="02020603050405020304" pitchFamily="18" charset="0"/>
                <a:cs typeface="Times New Roman" panose="02020603050405020304" pitchFamily="18" charset="0"/>
              </a:rPr>
              <a:t>(Prophethood),</a:t>
            </a:r>
            <a:r>
              <a:rPr lang="en-US" altLang="en-US" sz="2400" i="1">
                <a:solidFill>
                  <a:srgbClr val="13B175"/>
                </a:solidFill>
                <a:latin typeface="Times New Roman" panose="02020603050405020304" pitchFamily="18" charset="0"/>
                <a:cs typeface="Times New Roman" panose="02020603050405020304" pitchFamily="18" charset="0"/>
              </a:rPr>
              <a:t> Akhirah </a:t>
            </a:r>
            <a:r>
              <a:rPr lang="en-US" altLang="en-US" sz="2400" i="1">
                <a:latin typeface="Times New Roman" panose="02020603050405020304" pitchFamily="18" charset="0"/>
                <a:cs typeface="Times New Roman" panose="02020603050405020304" pitchFamily="18" charset="0"/>
              </a:rPr>
              <a:t>(Life hereafter) and their bearing upon individual and social life, the Islamic values of morality, the nature and content of Islamic culture, and the obligations, and the mission of a Muslim. Education should produce men with deeply-held convictions about the Islamic ideals of individual and collective life. It should develop in them the Islamic approach so that they may carve out their own way in the light of Islamic guidance”.</a:t>
            </a:r>
          </a:p>
          <a:p>
            <a:pPr>
              <a:buFont typeface="Wingdings" panose="05000000000000000000" pitchFamily="2" charset="2"/>
              <a:buNone/>
            </a:pPr>
            <a:r>
              <a:rPr lang="en-US" altLang="en-US" sz="2400"/>
              <a:t>						</a:t>
            </a:r>
            <a:r>
              <a:rPr lang="en-US" altLang="en-US" sz="2400">
                <a:latin typeface="Times New Roman" panose="02020603050405020304" pitchFamily="18" charset="0"/>
                <a:cs typeface="Times New Roman" panose="02020603050405020304" pitchFamily="18" charset="0"/>
              </a:rPr>
              <a:t>(Khurshid Ahmad, h. 16)</a:t>
            </a:r>
          </a:p>
        </p:txBody>
      </p:sp>
      <p:sp>
        <p:nvSpPr>
          <p:cNvPr id="27652" name="Slide Number Placeholder 3">
            <a:extLst>
              <a:ext uri="{FF2B5EF4-FFF2-40B4-BE49-F238E27FC236}">
                <a16:creationId xmlns:a16="http://schemas.microsoft.com/office/drawing/2014/main" id="{9C2A5C53-B537-4F51-8F9F-F99E572801B2}"/>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0F93691-03A8-4BDA-9731-9F11EB11C2D6}" type="slidenum">
              <a:rPr lang="en-US" altLang="en-US">
                <a:solidFill>
                  <a:srgbClr val="045C75"/>
                </a:solidFill>
              </a:rPr>
              <a:pPr eaLnBrk="1" hangingPunct="1"/>
              <a:t>21</a:t>
            </a:fld>
            <a:endParaRPr lang="en-US" altLang="en-US">
              <a:solidFill>
                <a:srgbClr val="045C75"/>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D2C78D59-9109-4BB9-B58C-39BACB8133CB}"/>
              </a:ext>
            </a:extLst>
          </p:cNvPr>
          <p:cNvSpPr>
            <a:spLocks noGrp="1"/>
          </p:cNvSpPr>
          <p:nvPr>
            <p:ph type="title"/>
          </p:nvPr>
        </p:nvSpPr>
        <p:spPr>
          <a:xfrm>
            <a:off x="457200" y="304800"/>
            <a:ext cx="7543800" cy="1752600"/>
          </a:xfrm>
        </p:spPr>
        <p:txBody>
          <a:bodyPr/>
          <a:lstStyle/>
          <a:p>
            <a:pPr algn="justLow"/>
            <a:r>
              <a:rPr lang="en-US" altLang="en-US" sz="2400">
                <a:solidFill>
                  <a:schemeClr val="tx1"/>
                </a:solidFill>
                <a:latin typeface="Times New Roman" panose="02020603050405020304" pitchFamily="18" charset="0"/>
                <a:cs typeface="Times New Roman" panose="02020603050405020304" pitchFamily="18" charset="0"/>
              </a:rPr>
              <a:t>Dalam usaha para pendidik untuk melakukan proses DEKOLONISASI dan DEKOLONISASI pendidikan kebangsaan, ada baiknya kita mengambil iktibar dari dasar pendidikan kolonial Inggeris di India sebagaimana yang diungkapkan oleh Lord Macaulay (1800-1859)</a:t>
            </a:r>
          </a:p>
        </p:txBody>
      </p:sp>
      <p:sp>
        <p:nvSpPr>
          <p:cNvPr id="26627" name="Content Placeholder 2">
            <a:extLst>
              <a:ext uri="{FF2B5EF4-FFF2-40B4-BE49-F238E27FC236}">
                <a16:creationId xmlns:a16="http://schemas.microsoft.com/office/drawing/2014/main" id="{48618C5E-50F2-43FA-A062-0A569D8C1270}"/>
              </a:ext>
            </a:extLst>
          </p:cNvPr>
          <p:cNvSpPr>
            <a:spLocks noGrp="1"/>
          </p:cNvSpPr>
          <p:nvPr>
            <p:ph idx="1"/>
          </p:nvPr>
        </p:nvSpPr>
        <p:spPr>
          <a:xfrm>
            <a:off x="228600" y="2057400"/>
            <a:ext cx="8686800" cy="3657600"/>
          </a:xfrm>
        </p:spPr>
        <p:txBody>
          <a:bodyPr/>
          <a:lstStyle/>
          <a:p>
            <a:pPr algn="justLow">
              <a:buFont typeface="Wingdings" panose="05000000000000000000" pitchFamily="2" charset="2"/>
              <a:buNone/>
            </a:pPr>
            <a:r>
              <a:rPr lang="en-US" altLang="en-US" sz="2800">
                <a:latin typeface="Times New Roman" panose="02020603050405020304" pitchFamily="18" charset="0"/>
                <a:cs typeface="Times New Roman" panose="02020603050405020304" pitchFamily="18" charset="0"/>
              </a:rPr>
              <a:t> </a:t>
            </a:r>
            <a:r>
              <a:rPr lang="en-US" altLang="en-US" sz="2800" i="1">
                <a:latin typeface="Times New Roman" panose="02020603050405020304" pitchFamily="18" charset="0"/>
                <a:cs typeface="Times New Roman" panose="02020603050405020304" pitchFamily="18" charset="0"/>
              </a:rPr>
              <a:t>   “We must at present do our best to form a class who may be interpreters between us and the millions whom we govern; </a:t>
            </a:r>
            <a:r>
              <a:rPr lang="en-US" altLang="en-US" sz="2800" i="1">
                <a:solidFill>
                  <a:srgbClr val="FF0000"/>
                </a:solidFill>
                <a:latin typeface="Times New Roman" panose="02020603050405020304" pitchFamily="18" charset="0"/>
                <a:cs typeface="Times New Roman" panose="02020603050405020304" pitchFamily="18" charset="0"/>
              </a:rPr>
              <a:t>a class of persons, Indian in blood and colour, but English in taste, in opinions, in morals, and in intellect</a:t>
            </a:r>
            <a:r>
              <a:rPr lang="en-US" altLang="en-US" sz="2800" i="1">
                <a:latin typeface="Times New Roman" panose="02020603050405020304" pitchFamily="18" charset="0"/>
                <a:cs typeface="Times New Roman" panose="02020603050405020304" pitchFamily="18" charset="0"/>
              </a:rPr>
              <a:t>. To that class we may leave it to refine the vernacular dialects of the country, to enrich those dialects with terms of science borrowed from the Western nomenclature, and to render them by degrees fit vehicles for conveying knowledge to the great mass of the population”.</a:t>
            </a:r>
          </a:p>
          <a:p>
            <a:pPr algn="justLow">
              <a:buFont typeface="Wingdings" panose="05000000000000000000" pitchFamily="2" charset="2"/>
              <a:buNone/>
            </a:pPr>
            <a:endParaRPr lang="en-US" altLang="en-US" sz="2800" i="1">
              <a:latin typeface="Times New Roman" panose="02020603050405020304" pitchFamily="18" charset="0"/>
              <a:cs typeface="Times New Roman" panose="02020603050405020304" pitchFamily="18" charset="0"/>
            </a:endParaRPr>
          </a:p>
          <a:p>
            <a:pPr>
              <a:buFont typeface="Wingdings" panose="05000000000000000000" pitchFamily="2" charset="2"/>
              <a:buNone/>
            </a:pPr>
            <a:endParaRPr lang="en-US" altLang="en-US" sz="2800"/>
          </a:p>
        </p:txBody>
      </p:sp>
      <p:sp>
        <p:nvSpPr>
          <p:cNvPr id="28676" name="Slide Number Placeholder 3">
            <a:extLst>
              <a:ext uri="{FF2B5EF4-FFF2-40B4-BE49-F238E27FC236}">
                <a16:creationId xmlns:a16="http://schemas.microsoft.com/office/drawing/2014/main" id="{98EFFB91-E992-4650-A4F3-5FCD4FCD5BE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1F1808-9D86-4013-9B4A-83AE5DCDF630}" type="slidenum">
              <a:rPr lang="en-US" altLang="en-US">
                <a:solidFill>
                  <a:srgbClr val="045C75"/>
                </a:solidFill>
              </a:rPr>
              <a:pPr eaLnBrk="1" hangingPunct="1"/>
              <a:t>22</a:t>
            </a:fld>
            <a:endParaRPr lang="en-US" altLang="en-US">
              <a:solidFill>
                <a:srgbClr val="045C75"/>
              </a:solidFill>
            </a:endParaRPr>
          </a:p>
        </p:txBody>
      </p:sp>
      <p:sp>
        <p:nvSpPr>
          <p:cNvPr id="10" name="Content Placeholder 2">
            <a:extLst>
              <a:ext uri="{FF2B5EF4-FFF2-40B4-BE49-F238E27FC236}">
                <a16:creationId xmlns:a16="http://schemas.microsoft.com/office/drawing/2014/main" id="{F2025DC1-27D5-4F13-ACA4-75956F589E68}"/>
              </a:ext>
            </a:extLst>
          </p:cNvPr>
          <p:cNvSpPr txBox="1">
            <a:spLocks/>
          </p:cNvSpPr>
          <p:nvPr/>
        </p:nvSpPr>
        <p:spPr bwMode="auto">
          <a:xfrm>
            <a:off x="2590800" y="5867400"/>
            <a:ext cx="6248400" cy="838200"/>
          </a:xfrm>
          <a:prstGeom prst="rect">
            <a:avLst/>
          </a:prstGeom>
          <a:noFill/>
          <a:ln w="9525">
            <a:noFill/>
            <a:miter lim="800000"/>
            <a:headEnd/>
            <a:tailEnd/>
          </a:ln>
        </p:spPr>
        <p:txBody>
          <a:bodyPr/>
          <a:lstStyle/>
          <a:p>
            <a:pPr marL="342900" indent="-342900" algn="justLow" eaLnBrk="0" hangingPunct="0">
              <a:spcBef>
                <a:spcPct val="20000"/>
              </a:spcBef>
              <a:buClr>
                <a:schemeClr val="tx2"/>
              </a:buClr>
              <a:buSzPct val="70000"/>
              <a:defRPr/>
            </a:pPr>
            <a:r>
              <a:rPr lang="en-US" sz="1400" kern="0" dirty="0">
                <a:latin typeface="Times New Roman" pitchFamily="18" charset="0"/>
                <a:cs typeface="Times New Roman" pitchFamily="18" charset="0"/>
              </a:rPr>
              <a:t> </a:t>
            </a:r>
            <a:r>
              <a:rPr lang="en-US" sz="1400" i="1" kern="0" dirty="0">
                <a:latin typeface="Times New Roman" pitchFamily="18" charset="0"/>
                <a:cs typeface="Times New Roman" pitchFamily="18" charset="0"/>
              </a:rPr>
              <a:t>   		</a:t>
            </a:r>
          </a:p>
          <a:p>
            <a:pPr marL="342900" indent="-342900" algn="justLow" eaLnBrk="0" hangingPunct="0">
              <a:spcBef>
                <a:spcPct val="20000"/>
              </a:spcBef>
              <a:buClr>
                <a:schemeClr val="tx2"/>
              </a:buClr>
              <a:buSzPct val="70000"/>
              <a:defRPr/>
            </a:pPr>
            <a:r>
              <a:rPr lang="en-US" sz="1400" i="1" kern="0" dirty="0">
                <a:latin typeface="Times New Roman" pitchFamily="18" charset="0"/>
                <a:cs typeface="Times New Roman" pitchFamily="18" charset="0"/>
              </a:rPr>
              <a:t>  </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Makkhan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Rajendra</a:t>
            </a:r>
            <a:r>
              <a:rPr lang="en-US" dirty="0">
                <a:latin typeface="Times New Roman" pitchFamily="18" charset="0"/>
                <a:cs typeface="Times New Roman" pitchFamily="18" charset="0"/>
              </a:rPr>
              <a:t> Dixit, </a:t>
            </a:r>
            <a:r>
              <a:rPr lang="en-US" u="sng" dirty="0">
                <a:latin typeface="Times New Roman" pitchFamily="18" charset="0"/>
                <a:cs typeface="Times New Roman" pitchFamily="18" charset="0"/>
              </a:rPr>
              <a:t>Educating to Confuse   and</a:t>
            </a:r>
          </a:p>
          <a:p>
            <a:pPr marL="342900" indent="-342900" algn="justLow" eaLnBrk="0" hangingPunct="0">
              <a:spcBef>
                <a:spcPct val="20000"/>
              </a:spcBef>
              <a:buClr>
                <a:schemeClr val="tx2"/>
              </a:buClr>
              <a:buSzPct val="70000"/>
              <a:defRPr/>
            </a:pPr>
            <a:r>
              <a:rPr lang="en-US" dirty="0">
                <a:latin typeface="Times New Roman" pitchFamily="18" charset="0"/>
                <a:cs typeface="Times New Roman" pitchFamily="18" charset="0"/>
              </a:rPr>
              <a:t>                     </a:t>
            </a:r>
            <a:r>
              <a:rPr lang="en-US" u="sng" dirty="0">
                <a:latin typeface="Times New Roman" pitchFamily="18" charset="0"/>
                <a:cs typeface="Times New Roman" pitchFamily="18" charset="0"/>
              </a:rPr>
              <a:t> Disrupt</a:t>
            </a:r>
            <a:r>
              <a:rPr lang="en-US" dirty="0">
                <a:latin typeface="Times New Roman" pitchFamily="18" charset="0"/>
                <a:cs typeface="Times New Roman" pitchFamily="18" charset="0"/>
              </a:rPr>
              <a:t>, 2005)</a:t>
            </a:r>
          </a:p>
          <a:p>
            <a:pPr marL="342900" indent="-342900" algn="justLow" eaLnBrk="0" hangingPunct="0">
              <a:spcBef>
                <a:spcPct val="20000"/>
              </a:spcBef>
              <a:buClr>
                <a:schemeClr val="tx2"/>
              </a:buClr>
              <a:buSzPct val="70000"/>
              <a:buFont typeface="Wingdings" pitchFamily="2" charset="2"/>
              <a:buNone/>
              <a:defRPr/>
            </a:pPr>
            <a:endParaRPr lang="en-US" i="1" kern="0" dirty="0">
              <a:latin typeface="Times New Roman" pitchFamily="18" charset="0"/>
              <a:cs typeface="Times New Roman" pitchFamily="18" charset="0"/>
            </a:endParaRPr>
          </a:p>
          <a:p>
            <a:pPr marL="342900" indent="-342900" algn="justLow" eaLnBrk="0" hangingPunct="0">
              <a:spcBef>
                <a:spcPct val="20000"/>
              </a:spcBef>
              <a:buClr>
                <a:schemeClr val="tx2"/>
              </a:buClr>
              <a:buSzPct val="70000"/>
              <a:buFont typeface="Wingdings" pitchFamily="2" charset="2"/>
              <a:buNone/>
              <a:defRPr/>
            </a:pPr>
            <a:endParaRPr lang="en-US" i="1" kern="0" dirty="0">
              <a:latin typeface="Times New Roman" pitchFamily="18" charset="0"/>
              <a:cs typeface="Times New Roman" pitchFamily="18" charset="0"/>
            </a:endParaRPr>
          </a:p>
          <a:p>
            <a:pPr marL="342900" indent="-342900" eaLnBrk="0" hangingPunct="0">
              <a:spcBef>
                <a:spcPct val="20000"/>
              </a:spcBef>
              <a:buClr>
                <a:schemeClr val="tx2"/>
              </a:buClr>
              <a:buSzPct val="70000"/>
              <a:buFont typeface="Wingdings" pitchFamily="2" charset="2"/>
              <a:buNone/>
              <a:defRPr/>
            </a:pPr>
            <a:endParaRPr lang="en-US" sz="3000" kern="0" dirty="0">
              <a:latin typeface="+mn-lt"/>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a:extLst>
              <a:ext uri="{FF2B5EF4-FFF2-40B4-BE49-F238E27FC236}">
                <a16:creationId xmlns:a16="http://schemas.microsoft.com/office/drawing/2014/main" id="{48D573A6-B8BA-448D-B981-1475E17CAAB4}"/>
              </a:ext>
            </a:extLst>
          </p:cNvPr>
          <p:cNvSpPr>
            <a:spLocks noGrp="1"/>
          </p:cNvSpPr>
          <p:nvPr>
            <p:ph type="title"/>
          </p:nvPr>
        </p:nvSpPr>
        <p:spPr/>
        <p:txBody>
          <a:bodyPr/>
          <a:lstStyle/>
          <a:p>
            <a:pPr algn="ctr"/>
            <a:r>
              <a:rPr lang="en-US" altLang="en-US" sz="3200">
                <a:latin typeface="Times New Roman" panose="02020603050405020304" pitchFamily="18" charset="0"/>
                <a:cs typeface="Times New Roman" panose="02020603050405020304" pitchFamily="18" charset="0"/>
              </a:rPr>
              <a:t>5. PENUTUP</a:t>
            </a:r>
          </a:p>
        </p:txBody>
      </p:sp>
      <p:sp>
        <p:nvSpPr>
          <p:cNvPr id="27651" name="Content Placeholder 4">
            <a:extLst>
              <a:ext uri="{FF2B5EF4-FFF2-40B4-BE49-F238E27FC236}">
                <a16:creationId xmlns:a16="http://schemas.microsoft.com/office/drawing/2014/main" id="{6B9BC2C1-1DFC-4759-9A78-78BCFFB55BB1}"/>
              </a:ext>
            </a:extLst>
          </p:cNvPr>
          <p:cNvSpPr>
            <a:spLocks noGrp="1"/>
          </p:cNvSpPr>
          <p:nvPr>
            <p:ph idx="1"/>
          </p:nvPr>
        </p:nvSpPr>
        <p:spPr>
          <a:xfrm>
            <a:off x="457200" y="2057400"/>
            <a:ext cx="8229600" cy="4191000"/>
          </a:xfrm>
        </p:spPr>
        <p:txBody>
          <a:bodyPr/>
          <a:lstStyle/>
          <a:p>
            <a:r>
              <a:rPr lang="en-US" altLang="en-US" sz="2800">
                <a:latin typeface="Times New Roman" panose="02020603050405020304" pitchFamily="18" charset="0"/>
                <a:cs typeface="Times New Roman" panose="02020603050405020304" pitchFamily="18" charset="0"/>
              </a:rPr>
              <a:t>Demi untuk mencapai </a:t>
            </a:r>
            <a:r>
              <a:rPr lang="en-US" altLang="en-US" sz="2800" b="1">
                <a:latin typeface="Times New Roman" panose="02020603050405020304" pitchFamily="18" charset="0"/>
                <a:cs typeface="Times New Roman" panose="02020603050405020304" pitchFamily="18" charset="0"/>
              </a:rPr>
              <a:t>kualiti syakhsiah bangsa yang unggul </a:t>
            </a:r>
            <a:r>
              <a:rPr lang="en-US" altLang="en-US" sz="2800">
                <a:latin typeface="Times New Roman" panose="02020603050405020304" pitchFamily="18" charset="0"/>
                <a:cs typeface="Times New Roman" panose="02020603050405020304" pitchFamily="18" charset="0"/>
              </a:rPr>
              <a:t>seperti yang disinggung di atas, pendidikanlah faktor yang paling menentukan dalam proses pembangunan sebuah bangsa. </a:t>
            </a:r>
          </a:p>
          <a:p>
            <a:pPr>
              <a:buFont typeface="Wingdings" panose="05000000000000000000" pitchFamily="2" charset="2"/>
              <a:buNone/>
            </a:pPr>
            <a:endParaRPr lang="en-US" altLang="en-US" sz="2800">
              <a:latin typeface="Times New Roman" panose="02020603050405020304" pitchFamily="18" charset="0"/>
              <a:cs typeface="Times New Roman" panose="02020603050405020304" pitchFamily="18" charset="0"/>
            </a:endParaRPr>
          </a:p>
          <a:p>
            <a:r>
              <a:rPr lang="en-US" altLang="en-US" sz="2800">
                <a:latin typeface="Times New Roman" panose="02020603050405020304" pitchFamily="18" charset="0"/>
                <a:cs typeface="Times New Roman" panose="02020603050405020304" pitchFamily="18" charset="0"/>
              </a:rPr>
              <a:t>Sistem </a:t>
            </a:r>
            <a:r>
              <a:rPr lang="en-US" altLang="en-US" sz="2800" b="1">
                <a:latin typeface="Times New Roman" panose="02020603050405020304" pitchFamily="18" charset="0"/>
                <a:cs typeface="Times New Roman" panose="02020603050405020304" pitchFamily="18" charset="0"/>
              </a:rPr>
              <a:t>pendidikan tak formal </a:t>
            </a:r>
            <a:r>
              <a:rPr lang="en-US" altLang="en-US" sz="2800">
                <a:latin typeface="Times New Roman" panose="02020603050405020304" pitchFamily="18" charset="0"/>
                <a:cs typeface="Times New Roman" panose="02020603050405020304" pitchFamily="18" charset="0"/>
              </a:rPr>
              <a:t>diluar lingkungan institusi sekolah, maktab, universiti mempunyai peranan yang juga paling penting dalam membentuk syakhsiah bangsa dan negara. </a:t>
            </a:r>
          </a:p>
          <a:p>
            <a:endParaRPr lang="en-US" altLang="en-US" sz="1800">
              <a:latin typeface="Times New Roman" panose="02020603050405020304" pitchFamily="18" charset="0"/>
              <a:cs typeface="Times New Roman" panose="02020603050405020304" pitchFamily="18" charset="0"/>
            </a:endParaRPr>
          </a:p>
          <a:p>
            <a:endParaRPr lang="en-US" altLang="en-US" sz="1800">
              <a:latin typeface="Times New Roman" panose="02020603050405020304" pitchFamily="18" charset="0"/>
              <a:cs typeface="Times New Roman" panose="02020603050405020304" pitchFamily="18" charset="0"/>
            </a:endParaRPr>
          </a:p>
        </p:txBody>
      </p:sp>
      <p:sp>
        <p:nvSpPr>
          <p:cNvPr id="29700" name="Slide Number Placeholder 5">
            <a:extLst>
              <a:ext uri="{FF2B5EF4-FFF2-40B4-BE49-F238E27FC236}">
                <a16:creationId xmlns:a16="http://schemas.microsoft.com/office/drawing/2014/main" id="{6521531E-8397-493B-A89B-A58DFD5A815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BC06821-D43C-4BC2-9A20-DD99344D3570}" type="slidenum">
              <a:rPr lang="en-US" altLang="en-US">
                <a:solidFill>
                  <a:srgbClr val="045C75"/>
                </a:solidFill>
              </a:rPr>
              <a:pPr eaLnBrk="1" hangingPunct="1"/>
              <a:t>23</a:t>
            </a:fld>
            <a:endParaRPr lang="en-US" altLang="en-US">
              <a:solidFill>
                <a:srgbClr val="045C75"/>
              </a:solidFill>
            </a:endParaRPr>
          </a:p>
        </p:txBody>
      </p:sp>
      <p:sp>
        <p:nvSpPr>
          <p:cNvPr id="8" name="Rectangle 2">
            <a:extLst>
              <a:ext uri="{FF2B5EF4-FFF2-40B4-BE49-F238E27FC236}">
                <a16:creationId xmlns:a16="http://schemas.microsoft.com/office/drawing/2014/main" id="{DC064CD1-A67E-41E8-83B1-A48B71A1B07F}"/>
              </a:ext>
            </a:extLst>
          </p:cNvPr>
          <p:cNvSpPr txBox="1">
            <a:spLocks noChangeArrowheads="1"/>
          </p:cNvSpPr>
          <p:nvPr/>
        </p:nvSpPr>
        <p:spPr bwMode="auto">
          <a:xfrm>
            <a:off x="381000" y="4191000"/>
            <a:ext cx="8382000" cy="1981200"/>
          </a:xfrm>
          <a:prstGeom prst="rect">
            <a:avLst/>
          </a:prstGeom>
          <a:noFill/>
          <a:ln w="9525">
            <a:noFill/>
            <a:miter lim="800000"/>
            <a:headEnd/>
            <a:tailEnd/>
          </a:ln>
        </p:spPr>
        <p:txBody>
          <a:bodyPr anchor="b"/>
          <a:lstStyle/>
          <a:p>
            <a:pPr>
              <a:defRPr/>
            </a:pPr>
            <a:endParaRPr lang="en-US" sz="2400" b="1" kern="0" dirty="0">
              <a:solidFill>
                <a:schemeClr val="tx2"/>
              </a:solidFill>
              <a:latin typeface="Times New Roman" pitchFamily="18" charset="0"/>
              <a:ea typeface="+mj-ea"/>
              <a:cs typeface="Times New Roman" pitchFamily="18" charset="0"/>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a:extLst>
              <a:ext uri="{FF2B5EF4-FFF2-40B4-BE49-F238E27FC236}">
                <a16:creationId xmlns:a16="http://schemas.microsoft.com/office/drawing/2014/main" id="{C094FB90-AA5C-495D-8723-2E84FCAF5D59}"/>
              </a:ext>
            </a:extLst>
          </p:cNvPr>
          <p:cNvSpPr>
            <a:spLocks noGrp="1"/>
          </p:cNvSpPr>
          <p:nvPr>
            <p:ph idx="1"/>
          </p:nvPr>
        </p:nvSpPr>
        <p:spPr>
          <a:xfrm>
            <a:off x="457200" y="685800"/>
            <a:ext cx="8229600" cy="5445125"/>
          </a:xfrm>
        </p:spPr>
        <p:txBody>
          <a:bodyPr/>
          <a:lstStyle/>
          <a:p>
            <a:r>
              <a:rPr lang="en-US" altLang="en-US" sz="2800">
                <a:solidFill>
                  <a:srgbClr val="C00000"/>
                </a:solidFill>
                <a:latin typeface="Times New Roman" panose="02020603050405020304" pitchFamily="18" charset="0"/>
                <a:cs typeface="Times New Roman" panose="02020603050405020304" pitchFamily="18" charset="0"/>
              </a:rPr>
              <a:t>Peranan media massa, dan pengaruh negatif </a:t>
            </a:r>
          </a:p>
          <a:p>
            <a:pPr>
              <a:buFont typeface="Wingdings" panose="05000000000000000000" pitchFamily="2" charset="2"/>
              <a:buNone/>
            </a:pPr>
            <a:r>
              <a:rPr lang="en-US" altLang="en-US" sz="2800">
                <a:solidFill>
                  <a:srgbClr val="C00000"/>
                </a:solidFill>
                <a:latin typeface="Times New Roman" panose="02020603050405020304" pitchFamily="18" charset="0"/>
                <a:cs typeface="Times New Roman" panose="02020603050405020304" pitchFamily="18" charset="0"/>
              </a:rPr>
              <a:t>    daripada alam siber dan internet memasukkan </a:t>
            </a:r>
          </a:p>
          <a:p>
            <a:pPr>
              <a:buFont typeface="Wingdings" panose="05000000000000000000" pitchFamily="2" charset="2"/>
              <a:buNone/>
            </a:pPr>
            <a:r>
              <a:rPr lang="en-US" altLang="en-US" sz="2800">
                <a:solidFill>
                  <a:srgbClr val="C00000"/>
                </a:solidFill>
                <a:latin typeface="Times New Roman" panose="02020603050405020304" pitchFamily="18" charset="0"/>
                <a:cs typeface="Times New Roman" panose="02020603050405020304" pitchFamily="18" charset="0"/>
              </a:rPr>
              <a:t>    input-input nilai, cara berfikir dan cara hidup bebas lepas yang bertentangan dengan cara hidup Islam atau ideologi M.I.B. dan matlamat Negara Zikir yang sangat mulia itu.</a:t>
            </a:r>
          </a:p>
          <a:p>
            <a:pPr>
              <a:buFont typeface="Wingdings" panose="05000000000000000000" pitchFamily="2" charset="2"/>
              <a:buNone/>
            </a:pPr>
            <a:endParaRPr lang="en-US" altLang="en-US" sz="2800">
              <a:latin typeface="Times New Roman" panose="02020603050405020304" pitchFamily="18" charset="0"/>
              <a:cs typeface="Times New Roman" panose="02020603050405020304" pitchFamily="18" charset="0"/>
            </a:endParaRPr>
          </a:p>
          <a:p>
            <a:r>
              <a:rPr lang="en-US" altLang="en-US" sz="2800">
                <a:solidFill>
                  <a:srgbClr val="0070C0"/>
                </a:solidFill>
                <a:latin typeface="Times New Roman" panose="02020603050405020304" pitchFamily="18" charset="0"/>
                <a:cs typeface="Times New Roman" panose="02020603050405020304" pitchFamily="18" charset="0"/>
              </a:rPr>
              <a:t>Pendidikan formal yang bertujuan untuk mencapai tahap syakhsiah yang diperlukan dalam menghadapi Zaman Gelora dan Badai ini amat bergantung keberhasilan positifnya kepada kualiti dan contoh tauladan yang baik daripada para pendidik .</a:t>
            </a:r>
          </a:p>
          <a:p>
            <a:pPr>
              <a:buFont typeface="Wingdings" panose="05000000000000000000" pitchFamily="2" charset="2"/>
              <a:buNone/>
            </a:pPr>
            <a:endParaRPr lang="en-US" altLang="en-US" sz="3200">
              <a:latin typeface="Times New Roman" panose="02020603050405020304" pitchFamily="18" charset="0"/>
              <a:cs typeface="Times New Roman" panose="02020603050405020304" pitchFamily="18" charset="0"/>
            </a:endParaRPr>
          </a:p>
          <a:p>
            <a:endParaRPr lang="en-US" altLang="en-US"/>
          </a:p>
        </p:txBody>
      </p:sp>
      <p:sp>
        <p:nvSpPr>
          <p:cNvPr id="30723" name="Slide Number Placeholder 3">
            <a:extLst>
              <a:ext uri="{FF2B5EF4-FFF2-40B4-BE49-F238E27FC236}">
                <a16:creationId xmlns:a16="http://schemas.microsoft.com/office/drawing/2014/main" id="{757B3654-145A-473F-A38B-E821661726B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6FE6EF3-EAF3-459E-8489-1FB7CCC13F5F}" type="slidenum">
              <a:rPr lang="en-US" altLang="en-US">
                <a:solidFill>
                  <a:srgbClr val="045C75"/>
                </a:solidFill>
              </a:rPr>
              <a:pPr eaLnBrk="1" hangingPunct="1"/>
              <a:t>24</a:t>
            </a:fld>
            <a:endParaRPr lang="en-US" altLang="en-US">
              <a:solidFill>
                <a:srgbClr val="045C75"/>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a:extLst>
              <a:ext uri="{FF2B5EF4-FFF2-40B4-BE49-F238E27FC236}">
                <a16:creationId xmlns:a16="http://schemas.microsoft.com/office/drawing/2014/main" id="{A0EB3FF2-FF2F-4A9E-9003-2AD7C79B859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AD86FC4-9CE0-402B-94FC-D900B48C26E6}" type="slidenum">
              <a:rPr lang="en-US" altLang="en-US">
                <a:solidFill>
                  <a:srgbClr val="045C75"/>
                </a:solidFill>
              </a:rPr>
              <a:pPr eaLnBrk="1" hangingPunct="1"/>
              <a:t>25</a:t>
            </a:fld>
            <a:endParaRPr lang="en-US" altLang="en-US">
              <a:solidFill>
                <a:srgbClr val="045C75"/>
              </a:solidFill>
            </a:endParaRPr>
          </a:p>
        </p:txBody>
      </p:sp>
      <p:sp>
        <p:nvSpPr>
          <p:cNvPr id="5" name="Rectangle 3">
            <a:extLst>
              <a:ext uri="{FF2B5EF4-FFF2-40B4-BE49-F238E27FC236}">
                <a16:creationId xmlns:a16="http://schemas.microsoft.com/office/drawing/2014/main" id="{69589C4D-6535-4BC6-A8CF-291872A2F480}"/>
              </a:ext>
            </a:extLst>
          </p:cNvPr>
          <p:cNvSpPr txBox="1">
            <a:spLocks noChangeArrowheads="1"/>
          </p:cNvSpPr>
          <p:nvPr/>
        </p:nvSpPr>
        <p:spPr bwMode="auto">
          <a:xfrm>
            <a:off x="1066800" y="762000"/>
            <a:ext cx="6705600" cy="5029200"/>
          </a:xfrm>
          <a:prstGeom prst="rect">
            <a:avLst/>
          </a:prstGeom>
          <a:noFill/>
          <a:ln w="9525">
            <a:noFill/>
            <a:miter lim="800000"/>
            <a:headEnd/>
            <a:tailEnd/>
          </a:ln>
        </p:spPr>
        <p:txBody>
          <a:bodyPr/>
          <a:lstStyle/>
          <a:p>
            <a:pPr marL="342900" indent="-342900" algn="ctr">
              <a:spcBef>
                <a:spcPct val="20000"/>
              </a:spcBef>
              <a:buClr>
                <a:schemeClr val="tx2"/>
              </a:buClr>
              <a:buSzPct val="70000"/>
              <a:defRPr/>
            </a:pPr>
            <a:endParaRPr lang="en-US" sz="3000" kern="0" dirty="0">
              <a:latin typeface="+mn-lt"/>
              <a:cs typeface="+mn-cs"/>
            </a:endParaRPr>
          </a:p>
          <a:p>
            <a:pPr marL="342900" indent="-342900" algn="ctr">
              <a:spcBef>
                <a:spcPct val="20000"/>
              </a:spcBef>
              <a:buClr>
                <a:schemeClr val="tx2"/>
              </a:buClr>
              <a:buSzPct val="70000"/>
              <a:defRPr/>
            </a:pPr>
            <a:r>
              <a:rPr lang="en-US" sz="3200" b="1" kern="0" dirty="0">
                <a:solidFill>
                  <a:srgbClr val="13B175"/>
                </a:solidFill>
                <a:latin typeface="Book Antiqua" pitchFamily="18" charset="0"/>
                <a:cs typeface="+mn-cs"/>
              </a:rPr>
              <a:t> WA-BI’LLAAH AL-TAUFEEQ WA’L-HIDAAYAH, WA’S-SALAAMU `ALAIKUM WA-RAHMATU’LLAAH WA-BARAKAATUH.</a:t>
            </a:r>
          </a:p>
          <a:p>
            <a:pPr marL="342900" indent="-342900" algn="ctr">
              <a:spcBef>
                <a:spcPct val="20000"/>
              </a:spcBef>
              <a:buClr>
                <a:schemeClr val="tx2"/>
              </a:buClr>
              <a:buSzPct val="70000"/>
              <a:defRPr/>
            </a:pPr>
            <a:r>
              <a:rPr lang="en-US" sz="3200" b="1" kern="0" dirty="0">
                <a:solidFill>
                  <a:srgbClr val="FF0000"/>
                </a:solidFill>
                <a:latin typeface="Book Antiqua" pitchFamily="18" charset="0"/>
                <a:cs typeface="+mn-cs"/>
              </a:rPr>
              <a:t>JUNJUNG KASIH</a:t>
            </a:r>
          </a:p>
          <a:p>
            <a:pPr marL="342900" indent="-342900" algn="ctr">
              <a:spcBef>
                <a:spcPct val="20000"/>
              </a:spcBef>
              <a:buClr>
                <a:schemeClr val="tx2"/>
              </a:buClr>
              <a:buSzPct val="70000"/>
              <a:defRPr/>
            </a:pPr>
            <a:r>
              <a:rPr lang="en-US" sz="3200" b="1" kern="0" dirty="0">
                <a:solidFill>
                  <a:srgbClr val="0070C0"/>
                </a:solidFill>
                <a:latin typeface="Book Antiqua" pitchFamily="18" charset="0"/>
                <a:cs typeface="+mn-cs"/>
              </a:rPr>
              <a:t>SHUKRAN JAZILAN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F3B4009B-BC1B-4734-90EC-163BD1D2E7FD}"/>
              </a:ext>
            </a:extLst>
          </p:cNvPr>
          <p:cNvSpPr>
            <a:spLocks noGrp="1"/>
          </p:cNvSpPr>
          <p:nvPr>
            <p:ph idx="1"/>
          </p:nvPr>
        </p:nvSpPr>
        <p:spPr>
          <a:xfrm>
            <a:off x="457200" y="838200"/>
            <a:ext cx="8229600" cy="5486400"/>
          </a:xfrm>
        </p:spPr>
        <p:txBody>
          <a:bodyPr/>
          <a:lstStyle/>
          <a:p>
            <a:pPr algn="justLow">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a:t>
            </a:r>
            <a:r>
              <a:rPr lang="en-US" altLang="en-US" sz="2400" i="1">
                <a:solidFill>
                  <a:srgbClr val="FF0000"/>
                </a:solidFill>
                <a:latin typeface="Times New Roman" panose="02020603050405020304" pitchFamily="18" charset="0"/>
                <a:cs typeface="Times New Roman" panose="02020603050405020304" pitchFamily="18" charset="0"/>
              </a:rPr>
              <a:t>BUDAYA KORUPSI YANG MELUAS</a:t>
            </a:r>
          </a:p>
          <a:p>
            <a:pPr algn="just">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Banyak sekali negara orang Islam dalam O.I.C. yang berada      dalam cengkaman budaya korupsi meluas yang menunjukkan betapa lemahnya sistem integriti bangsa dan sistem perundangan dan keadilan  negeri-negeri orang Islam.</a:t>
            </a:r>
          </a:p>
          <a:p>
            <a:pPr algn="justLow">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a:t>
            </a:r>
          </a:p>
          <a:p>
            <a:pPr algn="justLow">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a:t>
            </a:r>
            <a:r>
              <a:rPr lang="en-US" altLang="en-US" sz="2400" i="1">
                <a:solidFill>
                  <a:srgbClr val="FF0000"/>
                </a:solidFill>
                <a:latin typeface="Times New Roman" panose="02020603050405020304" pitchFamily="18" charset="0"/>
                <a:cs typeface="Times New Roman" panose="02020603050405020304" pitchFamily="18" charset="0"/>
              </a:rPr>
              <a:t>PENYAKIT SOSIAL &amp; BUDAYA YANG GAWAT</a:t>
            </a:r>
          </a:p>
          <a:p>
            <a:pPr algn="justLow">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Suatu gejala penyakit sosial yang amat serius dan membimbangkan pemimpin-pemimpin negara dan para ulamak dan cendiakawan Muslim hari ini ialah gejala perhubungan seks bebas, penyalahgunaan dadah, amalan buang bayi hidup-hidup, meningkatnya budaya hiburan yang hedonistik dan jenayah alam siber yang menjadi-jadi.</a:t>
            </a:r>
          </a:p>
          <a:p>
            <a:endParaRPr lang="en-US" altLang="en-US" sz="2000">
              <a:latin typeface="Times New Roman" panose="02020603050405020304" pitchFamily="18" charset="0"/>
              <a:cs typeface="Times New Roman" panose="02020603050405020304" pitchFamily="18" charset="0"/>
            </a:endParaRPr>
          </a:p>
          <a:p>
            <a:endParaRPr lang="en-US" altLang="en-US" sz="2000">
              <a:latin typeface="Times New Roman" panose="02020603050405020304" pitchFamily="18" charset="0"/>
              <a:cs typeface="Times New Roman" panose="02020603050405020304" pitchFamily="18" charset="0"/>
            </a:endParaRPr>
          </a:p>
          <a:p>
            <a:endParaRPr lang="en-US" altLang="en-US"/>
          </a:p>
        </p:txBody>
      </p:sp>
      <p:sp>
        <p:nvSpPr>
          <p:cNvPr id="9219" name="Slide Number Placeholder 3">
            <a:extLst>
              <a:ext uri="{FF2B5EF4-FFF2-40B4-BE49-F238E27FC236}">
                <a16:creationId xmlns:a16="http://schemas.microsoft.com/office/drawing/2014/main" id="{72C655F9-CFD2-4A84-83BA-E9EADB34E3B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18F6F3A-F466-49D4-88A5-48E3EBCF59D9}" type="slidenum">
              <a:rPr lang="en-US" altLang="en-US">
                <a:solidFill>
                  <a:srgbClr val="045C75"/>
                </a:solidFill>
              </a:rPr>
              <a:pPr eaLnBrk="1" hangingPunct="1"/>
              <a:t>3</a:t>
            </a:fld>
            <a:endParaRPr lang="en-US" altLang="en-US">
              <a:solidFill>
                <a:srgbClr val="045C75"/>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a:extLst>
              <a:ext uri="{FF2B5EF4-FFF2-40B4-BE49-F238E27FC236}">
                <a16:creationId xmlns:a16="http://schemas.microsoft.com/office/drawing/2014/main" id="{1A2010CD-5863-47D1-AC31-62BF84080CF5}"/>
              </a:ext>
            </a:extLst>
          </p:cNvPr>
          <p:cNvSpPr>
            <a:spLocks noGrp="1"/>
          </p:cNvSpPr>
          <p:nvPr>
            <p:ph idx="1"/>
          </p:nvPr>
        </p:nvSpPr>
        <p:spPr>
          <a:xfrm>
            <a:off x="457200" y="228600"/>
            <a:ext cx="8229600" cy="6324600"/>
          </a:xfrm>
        </p:spPr>
        <p:txBody>
          <a:bodyPr/>
          <a:lstStyle/>
          <a:p>
            <a:pPr algn="justLow">
              <a:buFont typeface="Wingdings" panose="05000000000000000000" pitchFamily="2" charset="2"/>
              <a:buNone/>
            </a:pPr>
            <a:endParaRPr lang="en-US" altLang="en-US" sz="1400"/>
          </a:p>
          <a:p>
            <a:pPr algn="justLow">
              <a:buFont typeface="Wingdings" panose="05000000000000000000" pitchFamily="2" charset="2"/>
              <a:buNone/>
            </a:pPr>
            <a:r>
              <a:rPr lang="en-US" altLang="en-US" sz="2800" i="1">
                <a:solidFill>
                  <a:srgbClr val="FF0000"/>
                </a:solidFill>
                <a:latin typeface="Times New Roman" panose="02020603050405020304" pitchFamily="18" charset="0"/>
                <a:cs typeface="Times New Roman" panose="02020603050405020304" pitchFamily="18" charset="0"/>
              </a:rPr>
              <a:t>      PENYAKIT MINDA TERPERANGKAP</a:t>
            </a:r>
          </a:p>
          <a:p>
            <a:pPr algn="just">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Generasi muda dan golongan ilmuan Muslim juga boleh dihinggapi oleh penyakit “kompleks rendah jati diri” (</a:t>
            </a:r>
            <a:r>
              <a:rPr lang="en-US" altLang="en-US" sz="2400" i="1">
                <a:solidFill>
                  <a:srgbClr val="7030A0"/>
                </a:solidFill>
                <a:latin typeface="Times New Roman" panose="02020603050405020304" pitchFamily="18" charset="0"/>
                <a:cs typeface="Times New Roman" panose="02020603050405020304" pitchFamily="18" charset="0"/>
              </a:rPr>
              <a:t>inferiority complex</a:t>
            </a:r>
            <a:r>
              <a:rPr lang="en-US" altLang="en-US" sz="2400">
                <a:latin typeface="Times New Roman" panose="02020603050405020304" pitchFamily="18" charset="0"/>
                <a:cs typeface="Times New Roman" panose="02020603050405020304" pitchFamily="18" charset="0"/>
              </a:rPr>
              <a:t>) atau “kompleks rendah intelek” (</a:t>
            </a:r>
            <a:r>
              <a:rPr lang="en-US" altLang="en-US" sz="2400" i="1">
                <a:solidFill>
                  <a:srgbClr val="7030A0"/>
                </a:solidFill>
                <a:latin typeface="Times New Roman" panose="02020603050405020304" pitchFamily="18" charset="0"/>
                <a:cs typeface="Times New Roman" panose="02020603050405020304" pitchFamily="18" charset="0"/>
              </a:rPr>
              <a:t>intellectual inferiority complex</a:t>
            </a:r>
            <a:r>
              <a:rPr lang="en-US" altLang="en-US" sz="2400">
                <a:latin typeface="Times New Roman" panose="02020603050405020304" pitchFamily="18" charset="0"/>
                <a:cs typeface="Times New Roman" panose="02020603050405020304" pitchFamily="18" charset="0"/>
              </a:rPr>
              <a:t>).</a:t>
            </a:r>
          </a:p>
          <a:p>
            <a:pPr algn="ctr">
              <a:buFont typeface="Wingdings" panose="05000000000000000000" pitchFamily="2" charset="2"/>
              <a:buNone/>
            </a:pPr>
            <a:r>
              <a:rPr lang="en-US" altLang="en-US" sz="2400" b="1">
                <a:latin typeface="Times New Roman" panose="02020603050405020304" pitchFamily="18" charset="0"/>
                <a:cs typeface="Times New Roman" panose="02020603050405020304" pitchFamily="18" charset="0"/>
              </a:rPr>
              <a:t>      </a:t>
            </a:r>
            <a:r>
              <a:rPr lang="en-US" altLang="en-US" sz="2800" b="1">
                <a:solidFill>
                  <a:srgbClr val="0070C0"/>
                </a:solidFill>
                <a:latin typeface="Times New Roman" panose="02020603050405020304" pitchFamily="18" charset="0"/>
                <a:cs typeface="Times New Roman" panose="02020603050405020304" pitchFamily="18" charset="0"/>
              </a:rPr>
              <a:t>PENDIDIKAN UNTUK MENGATASI ZAMAN  GELORA</a:t>
            </a:r>
          </a:p>
          <a:p>
            <a:pPr algn="justLow">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Untuk menghadapi keadaan sekarang yang amat mencabar dan untuk bersiap-siaga menghadapi segala ketidaktentuan dan ancaman krisis-krisis masa depan, maka seluruh potensi manusia yang dianugerahkan Allah (S.W.T.) untuk menjadi pengurus tamaddun yang aman, stabil dan makmur dan penghuni suatu “</a:t>
            </a:r>
            <a:r>
              <a:rPr lang="en-US" altLang="en-US" sz="2400">
                <a:solidFill>
                  <a:srgbClr val="C00000"/>
                </a:solidFill>
                <a:latin typeface="Times New Roman" panose="02020603050405020304" pitchFamily="18" charset="0"/>
                <a:cs typeface="Times New Roman" panose="02020603050405020304" pitchFamily="18" charset="0"/>
              </a:rPr>
              <a:t>Baldatun Tayyibatun Wa Rabbun Ghafur</a:t>
            </a:r>
            <a:r>
              <a:rPr lang="en-US" altLang="en-US" sz="2400">
                <a:latin typeface="Times New Roman" panose="02020603050405020304" pitchFamily="18" charset="0"/>
                <a:cs typeface="Times New Roman" panose="02020603050405020304" pitchFamily="18" charset="0"/>
              </a:rPr>
              <a:t>”  (Q. 34:15) harus digerakkan dan dipupuk melalui sistem pendidikan kebangsaan yang bersifat formal dan tak formal. </a:t>
            </a:r>
          </a:p>
        </p:txBody>
      </p:sp>
      <p:sp>
        <p:nvSpPr>
          <p:cNvPr id="10243" name="Slide Number Placeholder 3">
            <a:extLst>
              <a:ext uri="{FF2B5EF4-FFF2-40B4-BE49-F238E27FC236}">
                <a16:creationId xmlns:a16="http://schemas.microsoft.com/office/drawing/2014/main" id="{473413B7-655B-4F03-A08C-BF92E2BE41F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EF102C2-3B1A-427C-81B1-FD832601310E}" type="slidenum">
              <a:rPr lang="en-US" altLang="en-US">
                <a:solidFill>
                  <a:srgbClr val="045C75"/>
                </a:solidFill>
              </a:rPr>
              <a:pPr eaLnBrk="1" hangingPunct="1"/>
              <a:t>4</a:t>
            </a:fld>
            <a:endParaRPr lang="en-US" altLang="en-US">
              <a:solidFill>
                <a:srgbClr val="045C75"/>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E06C075-FDA1-4874-A2E0-890D6E4FBF63}"/>
              </a:ext>
            </a:extLst>
          </p:cNvPr>
          <p:cNvSpPr>
            <a:spLocks noGrp="1" noChangeArrowheads="1"/>
          </p:cNvSpPr>
          <p:nvPr>
            <p:ph type="title"/>
          </p:nvPr>
        </p:nvSpPr>
        <p:spPr>
          <a:xfrm>
            <a:off x="381000" y="0"/>
            <a:ext cx="8382000" cy="1905000"/>
          </a:xfrm>
        </p:spPr>
        <p:txBody>
          <a:bodyPr/>
          <a:lstStyle/>
          <a:p>
            <a:pPr algn="ctr" eaLnBrk="1" hangingPunct="1">
              <a:defRPr/>
            </a:pPr>
            <a:r>
              <a:rPr lang="en-US" sz="3600" dirty="0">
                <a:solidFill>
                  <a:schemeClr val="tx1">
                    <a:lumMod val="95000"/>
                    <a:lumOff val="5000"/>
                  </a:schemeClr>
                </a:solidFill>
                <a:latin typeface="Times New Roman" pitchFamily="18" charset="0"/>
                <a:cs typeface="Times New Roman" pitchFamily="18" charset="0"/>
              </a:rPr>
              <a:t>2.CIRI-CIRI ATAU SIFAT -SIFAT SYAKHSIAH BANGSA YANG </a:t>
            </a:r>
            <a:br>
              <a:rPr lang="en-US" sz="3600" dirty="0">
                <a:solidFill>
                  <a:schemeClr val="tx1">
                    <a:lumMod val="95000"/>
                    <a:lumOff val="5000"/>
                  </a:schemeClr>
                </a:solidFill>
                <a:latin typeface="Times New Roman" pitchFamily="18" charset="0"/>
                <a:cs typeface="Times New Roman" pitchFamily="18" charset="0"/>
              </a:rPr>
            </a:br>
            <a:r>
              <a:rPr lang="en-US" sz="3600" dirty="0">
                <a:solidFill>
                  <a:schemeClr val="tx1">
                    <a:lumMod val="95000"/>
                    <a:lumOff val="5000"/>
                  </a:schemeClr>
                </a:solidFill>
                <a:latin typeface="Times New Roman" pitchFamily="18" charset="0"/>
                <a:cs typeface="Times New Roman" pitchFamily="18" charset="0"/>
              </a:rPr>
              <a:t>PERLU  DIPUPUK</a:t>
            </a:r>
          </a:p>
        </p:txBody>
      </p:sp>
      <p:sp>
        <p:nvSpPr>
          <p:cNvPr id="9219" name="Content Placeholder 7">
            <a:extLst>
              <a:ext uri="{FF2B5EF4-FFF2-40B4-BE49-F238E27FC236}">
                <a16:creationId xmlns:a16="http://schemas.microsoft.com/office/drawing/2014/main" id="{C0D10A31-E6DC-4943-B784-23AD8764E166}"/>
              </a:ext>
            </a:extLst>
          </p:cNvPr>
          <p:cNvSpPr>
            <a:spLocks noGrp="1"/>
          </p:cNvSpPr>
          <p:nvPr>
            <p:ph idx="1"/>
          </p:nvPr>
        </p:nvSpPr>
        <p:spPr>
          <a:xfrm>
            <a:off x="457200" y="1905000"/>
            <a:ext cx="8229600" cy="990600"/>
          </a:xfrm>
        </p:spPr>
        <p:txBody>
          <a:bodyPr/>
          <a:lstStyle/>
          <a:p>
            <a:pPr marL="0" indent="0">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1) </a:t>
            </a:r>
            <a:r>
              <a:rPr lang="en-US" altLang="en-US" sz="2400">
                <a:solidFill>
                  <a:srgbClr val="C00000"/>
                </a:solidFill>
                <a:latin typeface="Times New Roman" panose="02020603050405020304" pitchFamily="18" charset="0"/>
                <a:cs typeface="Times New Roman" panose="02020603050405020304" pitchFamily="18" charset="0"/>
              </a:rPr>
              <a:t>BERSYUKUR</a:t>
            </a:r>
            <a:r>
              <a:rPr lang="en-US" altLang="en-US" sz="2400">
                <a:latin typeface="Times New Roman" panose="02020603050405020304" pitchFamily="18" charset="0"/>
                <a:cs typeface="Times New Roman" panose="02020603050405020304" pitchFamily="18" charset="0"/>
              </a:rPr>
              <a:t> kepada Allah (S.W.T.) diatas segala</a:t>
            </a:r>
          </a:p>
          <a:p>
            <a:pPr marL="0" indent="0">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nikmatNya yang tidak dapat dihitung:</a:t>
            </a:r>
          </a:p>
          <a:p>
            <a:pPr marL="0" indent="0">
              <a:buFont typeface="Wingdings" panose="05000000000000000000" pitchFamily="2" charset="2"/>
              <a:buNone/>
            </a:pPr>
            <a:endParaRPr lang="en-US" altLang="en-US" sz="2400">
              <a:latin typeface="Times New Roman" panose="02020603050405020304" pitchFamily="18" charset="0"/>
              <a:cs typeface="Times New Roman" panose="02020603050405020304" pitchFamily="18" charset="0"/>
            </a:endParaRPr>
          </a:p>
        </p:txBody>
      </p:sp>
      <p:sp>
        <p:nvSpPr>
          <p:cNvPr id="11271" name="Slide Number Placeholder 1">
            <a:extLst>
              <a:ext uri="{FF2B5EF4-FFF2-40B4-BE49-F238E27FC236}">
                <a16:creationId xmlns:a16="http://schemas.microsoft.com/office/drawing/2014/main" id="{860DA05D-EBDB-4FB0-960C-6D5FF4C40AE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343573D-B94E-435D-91AC-E6D85048DA89}" type="slidenum">
              <a:rPr lang="en-US" altLang="en-US">
                <a:solidFill>
                  <a:srgbClr val="045C75"/>
                </a:solidFill>
              </a:rPr>
              <a:pPr eaLnBrk="1" hangingPunct="1"/>
              <a:t>5</a:t>
            </a:fld>
            <a:endParaRPr lang="en-US" altLang="en-US">
              <a:solidFill>
                <a:srgbClr val="045C75"/>
              </a:solidFill>
            </a:endParaRPr>
          </a:p>
        </p:txBody>
      </p:sp>
      <p:sp>
        <p:nvSpPr>
          <p:cNvPr id="10" name="Rectangle 2">
            <a:extLst>
              <a:ext uri="{FF2B5EF4-FFF2-40B4-BE49-F238E27FC236}">
                <a16:creationId xmlns:a16="http://schemas.microsoft.com/office/drawing/2014/main" id="{0B11F68D-A31A-40BA-B787-49F97F4C623C}"/>
              </a:ext>
            </a:extLst>
          </p:cNvPr>
          <p:cNvSpPr txBox="1">
            <a:spLocks noChangeArrowheads="1"/>
          </p:cNvSpPr>
          <p:nvPr/>
        </p:nvSpPr>
        <p:spPr bwMode="auto">
          <a:xfrm>
            <a:off x="381000" y="3505200"/>
            <a:ext cx="8382000" cy="2667000"/>
          </a:xfrm>
          <a:prstGeom prst="rect">
            <a:avLst/>
          </a:prstGeom>
          <a:noFill/>
          <a:ln w="9525">
            <a:noFill/>
            <a:miter lim="800000"/>
            <a:headEnd/>
            <a:tailEnd/>
          </a:ln>
        </p:spPr>
        <p:txBody>
          <a:bodyPr anchor="b"/>
          <a:lstStyle/>
          <a:p>
            <a:pPr>
              <a:defRPr/>
            </a:pPr>
            <a:endParaRPr lang="en-US" sz="2400" b="1" kern="0" dirty="0">
              <a:solidFill>
                <a:schemeClr val="tx2"/>
              </a:solidFill>
              <a:latin typeface="Times New Roman" pitchFamily="18" charset="0"/>
              <a:ea typeface="+mj-ea"/>
              <a:cs typeface="Times New Roman" pitchFamily="18" charset="0"/>
            </a:endParaRPr>
          </a:p>
        </p:txBody>
      </p:sp>
      <p:sp>
        <p:nvSpPr>
          <p:cNvPr id="9222" name="Rectangle 9">
            <a:extLst>
              <a:ext uri="{FF2B5EF4-FFF2-40B4-BE49-F238E27FC236}">
                <a16:creationId xmlns:a16="http://schemas.microsoft.com/office/drawing/2014/main" id="{BE9DAC02-5B38-4405-9FEE-258FED215398}"/>
              </a:ext>
            </a:extLst>
          </p:cNvPr>
          <p:cNvSpPr>
            <a:spLocks noChangeArrowheads="1"/>
          </p:cNvSpPr>
          <p:nvPr/>
        </p:nvSpPr>
        <p:spPr bwMode="auto">
          <a:xfrm rot="10800000" flipV="1">
            <a:off x="228600" y="2949575"/>
            <a:ext cx="8763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en-US" altLang="en-US" sz="2400" i="1">
                <a:latin typeface="Times New Roman" panose="02020603050405020304" pitchFamily="18" charset="0"/>
              </a:rPr>
              <a:t>“Dan (ingatlah juga), tatkala Tuhanmu memaklumkan; Sesungguhnya jika kamu bersyukur, pasti Kami akan menambah (nikmat) kepadamu, dan jika kamu mengingkari (nikmat-Ku), maka sesungguhnya azab-Ku sangat pedih". (Q. 14:7)</a:t>
            </a:r>
            <a:endParaRPr lang="en-US" altLang="en-US" sz="2400" i="1"/>
          </a:p>
        </p:txBody>
      </p:sp>
      <p:sp>
        <p:nvSpPr>
          <p:cNvPr id="9223" name="Rectangle 11">
            <a:extLst>
              <a:ext uri="{FF2B5EF4-FFF2-40B4-BE49-F238E27FC236}">
                <a16:creationId xmlns:a16="http://schemas.microsoft.com/office/drawing/2014/main" id="{C73B033D-3A90-4ED1-8A53-427043B361B5}"/>
              </a:ext>
            </a:extLst>
          </p:cNvPr>
          <p:cNvSpPr>
            <a:spLocks noChangeArrowheads="1"/>
          </p:cNvSpPr>
          <p:nvPr/>
        </p:nvSpPr>
        <p:spPr bwMode="auto">
          <a:xfrm rot="10800000" flipV="1">
            <a:off x="1371600" y="4802188"/>
            <a:ext cx="70866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2) </a:t>
            </a:r>
            <a:r>
              <a:rPr lang="en-US" altLang="en-US" sz="2400">
                <a:solidFill>
                  <a:srgbClr val="C00000"/>
                </a:solidFill>
                <a:latin typeface="Times New Roman" panose="02020603050405020304" pitchFamily="18" charset="0"/>
                <a:cs typeface="Times New Roman" panose="02020603050405020304" pitchFamily="18" charset="0"/>
              </a:rPr>
              <a:t>BERSETIA dan patriotik </a:t>
            </a:r>
            <a:r>
              <a:rPr lang="en-US" altLang="en-US" sz="2400">
                <a:latin typeface="Times New Roman" panose="02020603050405020304" pitchFamily="18" charset="0"/>
                <a:cs typeface="Times New Roman" panose="02020603050405020304" pitchFamily="18" charset="0"/>
              </a:rPr>
              <a:t>kepada Negara, Pemimpin</a:t>
            </a:r>
          </a:p>
          <a:p>
            <a:pPr eaLnBrk="1" hangingPunct="1"/>
            <a:r>
              <a:rPr lang="en-US" altLang="en-US" sz="2400">
                <a:latin typeface="Times New Roman" panose="02020603050405020304" pitchFamily="18" charset="0"/>
                <a:cs typeface="Times New Roman" panose="02020603050405020304" pitchFamily="18" charset="0"/>
              </a:rPr>
              <a:t>    dan Pemerintah Negara yang adil dan menjaga </a:t>
            </a:r>
          </a:p>
          <a:p>
            <a:pPr eaLnBrk="1" hangingPunct="1"/>
            <a:r>
              <a:rPr lang="en-US" altLang="en-US" sz="2400">
                <a:latin typeface="Times New Roman" panose="02020603050405020304" pitchFamily="18" charset="0"/>
                <a:cs typeface="Times New Roman" panose="02020603050405020304" pitchFamily="18" charset="0"/>
              </a:rPr>
              <a:t>    kepentingan rakyat, dan sanggup mengorbankan jiwa</a:t>
            </a:r>
          </a:p>
          <a:p>
            <a:pPr eaLnBrk="1" hangingPunct="1"/>
            <a:r>
              <a:rPr lang="en-US" altLang="en-US" sz="2400">
                <a:latin typeface="Times New Roman" panose="02020603050405020304" pitchFamily="18" charset="0"/>
                <a:cs typeface="Times New Roman" panose="02020603050405020304" pitchFamily="18" charset="0"/>
              </a:rPr>
              <a:t>    dan raga, dengan nyawa dan harta.</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2">
            <a:extLst>
              <a:ext uri="{FF2B5EF4-FFF2-40B4-BE49-F238E27FC236}">
                <a16:creationId xmlns:a16="http://schemas.microsoft.com/office/drawing/2014/main" id="{3953E689-B5D2-4FCE-A145-B877CD96E5C6}"/>
              </a:ext>
            </a:extLst>
          </p:cNvPr>
          <p:cNvSpPr>
            <a:spLocks noGrp="1" noChangeArrowheads="1"/>
          </p:cNvSpPr>
          <p:nvPr>
            <p:ph idx="1"/>
          </p:nvPr>
        </p:nvSpPr>
        <p:spPr>
          <a:xfrm>
            <a:off x="457200" y="762000"/>
            <a:ext cx="8229600" cy="2554288"/>
          </a:xfrm>
        </p:spPr>
        <p:txBody>
          <a:bodyPr>
            <a:spAutoFit/>
          </a:bodyPr>
          <a:lstStyle/>
          <a:p>
            <a:pPr algn="just">
              <a:buFont typeface="Wingdings" panose="05000000000000000000" pitchFamily="2" charset="2"/>
              <a:buNone/>
            </a:pPr>
            <a:r>
              <a:rPr lang="en-US" altLang="en-US" sz="3200">
                <a:latin typeface="Times New Roman" panose="02020603050405020304" pitchFamily="18" charset="0"/>
                <a:cs typeface="Times New Roman" panose="02020603050405020304" pitchFamily="18" charset="0"/>
              </a:rPr>
              <a:t>3)</a:t>
            </a:r>
            <a:r>
              <a:rPr lang="en-US" altLang="en-US" sz="3200">
                <a:solidFill>
                  <a:srgbClr val="13B175"/>
                </a:solidFill>
                <a:latin typeface="Times New Roman" panose="02020603050405020304" pitchFamily="18" charset="0"/>
                <a:cs typeface="Times New Roman" panose="02020603050405020304" pitchFamily="18" charset="0"/>
              </a:rPr>
              <a:t> </a:t>
            </a:r>
            <a:r>
              <a:rPr lang="en-US" altLang="en-US" sz="3200">
                <a:solidFill>
                  <a:srgbClr val="FF0000"/>
                </a:solidFill>
                <a:latin typeface="Times New Roman" panose="02020603050405020304" pitchFamily="18" charset="0"/>
                <a:cs typeface="Times New Roman" panose="02020603050405020304" pitchFamily="18" charset="0"/>
              </a:rPr>
              <a:t>BERSEDIA</a:t>
            </a:r>
            <a:r>
              <a:rPr lang="en-US" altLang="en-US" sz="3200">
                <a:solidFill>
                  <a:srgbClr val="13B175"/>
                </a:solidFill>
                <a:latin typeface="Times New Roman" panose="02020603050405020304" pitchFamily="18" charset="0"/>
                <a:cs typeface="Times New Roman" panose="02020603050405020304" pitchFamily="18" charset="0"/>
              </a:rPr>
              <a:t> </a:t>
            </a:r>
            <a:r>
              <a:rPr lang="en-US" altLang="en-US" sz="3200">
                <a:latin typeface="Times New Roman" panose="02020603050405020304" pitchFamily="18" charset="0"/>
                <a:cs typeface="Times New Roman" panose="02020603050405020304" pitchFamily="18" charset="0"/>
              </a:rPr>
              <a:t>untuk membela Negara, ideologi Negara, kemuliaan Islam dan umat Islam, institusi-institusi serta harta benda Negara apabila berhadapan dengan ancaman dan gelora dari dalam atau dari luar.</a:t>
            </a:r>
          </a:p>
        </p:txBody>
      </p:sp>
      <p:sp>
        <p:nvSpPr>
          <p:cNvPr id="12290" name="Slide Number Placeholder 3">
            <a:extLst>
              <a:ext uri="{FF2B5EF4-FFF2-40B4-BE49-F238E27FC236}">
                <a16:creationId xmlns:a16="http://schemas.microsoft.com/office/drawing/2014/main" id="{27232ACC-E1C7-4712-B20A-AF4A0F79F97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6E85C77-5A35-4453-AB8A-2C72D89D2621}" type="slidenum">
              <a:rPr lang="en-US" altLang="en-US">
                <a:solidFill>
                  <a:srgbClr val="045C75"/>
                </a:solidFill>
              </a:rPr>
              <a:pPr eaLnBrk="1" hangingPunct="1"/>
              <a:t>6</a:t>
            </a:fld>
            <a:endParaRPr lang="en-US" altLang="en-US">
              <a:solidFill>
                <a:srgbClr val="045C75"/>
              </a:solidFill>
            </a:endParaRPr>
          </a:p>
        </p:txBody>
      </p:sp>
      <p:sp>
        <p:nvSpPr>
          <p:cNvPr id="10244" name="Rectangle 5">
            <a:extLst>
              <a:ext uri="{FF2B5EF4-FFF2-40B4-BE49-F238E27FC236}">
                <a16:creationId xmlns:a16="http://schemas.microsoft.com/office/drawing/2014/main" id="{BAD26DF5-F1B7-4656-9DE9-459ED5296251}"/>
              </a:ext>
            </a:extLst>
          </p:cNvPr>
          <p:cNvSpPr>
            <a:spLocks noChangeArrowheads="1"/>
          </p:cNvSpPr>
          <p:nvPr/>
        </p:nvSpPr>
        <p:spPr bwMode="auto">
          <a:xfrm>
            <a:off x="381000" y="3429000"/>
            <a:ext cx="83058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3200">
                <a:latin typeface="Times New Roman" panose="02020603050405020304" pitchFamily="18" charset="0"/>
                <a:cs typeface="Times New Roman" panose="02020603050405020304" pitchFamily="18" charset="0"/>
              </a:rPr>
              <a:t>4)</a:t>
            </a:r>
            <a:r>
              <a:rPr lang="en-US" altLang="en-US" sz="3200">
                <a:solidFill>
                  <a:srgbClr val="FF0000"/>
                </a:solidFill>
                <a:latin typeface="Times New Roman" panose="02020603050405020304" pitchFamily="18" charset="0"/>
                <a:cs typeface="Times New Roman" panose="02020603050405020304" pitchFamily="18" charset="0"/>
              </a:rPr>
              <a:t> BERSABAR </a:t>
            </a:r>
            <a:r>
              <a:rPr lang="en-US" altLang="en-US" sz="3200">
                <a:latin typeface="Times New Roman" panose="02020603050405020304" pitchFamily="18" charset="0"/>
                <a:cs typeface="Times New Roman" panose="02020603050405020304" pitchFamily="18" charset="0"/>
              </a:rPr>
              <a:t>diatas sebarang musibah atau mala petaka, atau bencana alam, kerana hal-hal negatif itu juga boleh  merupakan bentuk-bentuk ujian – </a:t>
            </a:r>
            <a:r>
              <a:rPr lang="en-US" altLang="en-US" sz="3200" i="1">
                <a:latin typeface="Times New Roman" panose="02020603050405020304" pitchFamily="18" charset="0"/>
                <a:cs typeface="Times New Roman" panose="02020603050405020304" pitchFamily="18" charset="0"/>
              </a:rPr>
              <a:t>ibtila’</a:t>
            </a:r>
            <a:r>
              <a:rPr lang="en-US" altLang="en-US" sz="3200">
                <a:latin typeface="Times New Roman" panose="02020603050405020304" pitchFamily="18" charset="0"/>
                <a:cs typeface="Times New Roman" panose="02020603050405020304" pitchFamily="18" charset="0"/>
              </a:rPr>
              <a:t>– daripada Allah (S.W.T.) untuk memberi keinsafan kepada manusia yang lupa kepada peringatanNYA.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A8C33D0E-CE31-4660-9E3E-558244C749B2}"/>
              </a:ext>
            </a:extLst>
          </p:cNvPr>
          <p:cNvSpPr txBox="1">
            <a:spLocks/>
          </p:cNvSpPr>
          <p:nvPr/>
        </p:nvSpPr>
        <p:spPr bwMode="auto">
          <a:xfrm>
            <a:off x="228600" y="533400"/>
            <a:ext cx="8077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latin typeface="Times New Roman" panose="02020603050405020304" pitchFamily="18" charset="0"/>
                <a:cs typeface="Times New Roman" panose="02020603050405020304" pitchFamily="18" charset="0"/>
              </a:rPr>
              <a:t>5) </a:t>
            </a:r>
            <a:r>
              <a:rPr lang="en-US" altLang="en-US" sz="2800">
                <a:solidFill>
                  <a:srgbClr val="13B175"/>
                </a:solidFill>
                <a:latin typeface="Times New Roman" panose="02020603050405020304" pitchFamily="18" charset="0"/>
                <a:cs typeface="Times New Roman" panose="02020603050405020304" pitchFamily="18" charset="0"/>
              </a:rPr>
              <a:t>BERSATU</a:t>
            </a:r>
            <a:r>
              <a:rPr lang="en-US" altLang="en-US" sz="2800">
                <a:latin typeface="Times New Roman" panose="02020603050405020304" pitchFamily="18" charset="0"/>
                <a:cs typeface="Times New Roman" panose="02020603050405020304" pitchFamily="18" charset="0"/>
              </a:rPr>
              <a:t> atas dasar akidah </a:t>
            </a:r>
            <a:r>
              <a:rPr lang="en-US" altLang="en-US" sz="2800" i="1">
                <a:solidFill>
                  <a:srgbClr val="FF0000"/>
                </a:solidFill>
                <a:latin typeface="Times New Roman" panose="02020603050405020304" pitchFamily="18" charset="0"/>
                <a:cs typeface="Times New Roman" panose="02020603050405020304" pitchFamily="18" charset="0"/>
              </a:rPr>
              <a:t>Tawhid</a:t>
            </a:r>
            <a:r>
              <a:rPr lang="en-US" altLang="en-US" sz="2800">
                <a:solidFill>
                  <a:srgbClr val="FF0000"/>
                </a:solidFill>
                <a:latin typeface="Times New Roman" panose="02020603050405020304" pitchFamily="18" charset="0"/>
                <a:cs typeface="Times New Roman" panose="02020603050405020304" pitchFamily="18" charset="0"/>
              </a:rPr>
              <a:t> </a:t>
            </a:r>
            <a:r>
              <a:rPr lang="en-US" altLang="en-US" sz="2800">
                <a:latin typeface="Times New Roman" panose="02020603050405020304" pitchFamily="18" charset="0"/>
                <a:cs typeface="Times New Roman" panose="02020603050405020304" pitchFamily="18" charset="0"/>
              </a:rPr>
              <a:t>dan </a:t>
            </a:r>
            <a:r>
              <a:rPr lang="en-US" altLang="en-US" sz="2800" i="1">
                <a:solidFill>
                  <a:srgbClr val="FF0000"/>
                </a:solidFill>
                <a:latin typeface="Times New Roman" panose="02020603050405020304" pitchFamily="18" charset="0"/>
                <a:cs typeface="Times New Roman" panose="02020603050405020304" pitchFamily="18" charset="0"/>
              </a:rPr>
              <a:t>ukhuwwah </a:t>
            </a:r>
          </a:p>
          <a:p>
            <a:pPr eaLnBrk="1" hangingPunct="1"/>
            <a:r>
              <a:rPr lang="en-US" altLang="en-US" sz="2800" i="1">
                <a:solidFill>
                  <a:srgbClr val="FF0000"/>
                </a:solidFill>
                <a:latin typeface="Times New Roman" panose="02020603050405020304" pitchFamily="18" charset="0"/>
                <a:cs typeface="Times New Roman" panose="02020603050405020304" pitchFamily="18" charset="0"/>
              </a:rPr>
              <a:t> Islamiyyah</a:t>
            </a:r>
            <a:r>
              <a:rPr lang="en-US" altLang="en-US" sz="2800">
                <a:latin typeface="Times New Roman" panose="02020603050405020304" pitchFamily="18" charset="0"/>
                <a:cs typeface="Times New Roman" panose="02020603050405020304" pitchFamily="18" charset="0"/>
              </a:rPr>
              <a:t>, dengan berpegang teguh kepada “Tali       Allah” (</a:t>
            </a:r>
            <a:r>
              <a:rPr lang="en-US" altLang="en-US" sz="2800" i="1">
                <a:solidFill>
                  <a:srgbClr val="FF0000"/>
                </a:solidFill>
                <a:latin typeface="Times New Roman" panose="02020603050405020304" pitchFamily="18" charset="0"/>
                <a:cs typeface="Times New Roman" panose="02020603050405020304" pitchFamily="18" charset="0"/>
              </a:rPr>
              <a:t>habl Allah</a:t>
            </a:r>
            <a:r>
              <a:rPr lang="en-US" altLang="en-US" sz="2800">
                <a:latin typeface="Times New Roman" panose="02020603050405020304" pitchFamily="18" charset="0"/>
                <a:cs typeface="Times New Roman" panose="02020603050405020304" pitchFamily="18" charset="0"/>
              </a:rPr>
              <a:t>).</a:t>
            </a:r>
          </a:p>
        </p:txBody>
      </p:sp>
      <p:sp>
        <p:nvSpPr>
          <p:cNvPr id="11267" name="Content Placeholder 2">
            <a:extLst>
              <a:ext uri="{FF2B5EF4-FFF2-40B4-BE49-F238E27FC236}">
                <a16:creationId xmlns:a16="http://schemas.microsoft.com/office/drawing/2014/main" id="{EE31EE14-465D-4776-A9FE-757A23DF5B46}"/>
              </a:ext>
            </a:extLst>
          </p:cNvPr>
          <p:cNvSpPr txBox="1">
            <a:spLocks/>
          </p:cNvSpPr>
          <p:nvPr/>
        </p:nvSpPr>
        <p:spPr bwMode="auto">
          <a:xfrm>
            <a:off x="685800" y="2438400"/>
            <a:ext cx="78486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Low" eaLnBrk="1" hangingPunct="1"/>
            <a:r>
              <a:rPr lang="en-US" altLang="en-US" sz="2400" i="1">
                <a:latin typeface="Times New Roman" panose="02020603050405020304" pitchFamily="18" charset="0"/>
                <a:cs typeface="Times New Roman" panose="02020603050405020304" pitchFamily="18" charset="0"/>
              </a:rPr>
              <a:t>“Dan berpeganglah kamu semuanya kepada tali (agama) Allah, dan janganlah kamu bercerai berai, dan ingatlah akan nikmat Allah kepadamu ketika kamu dahulu (masa Jahiliyah) bermusuh-musuhan, maka Allah mempersatukan hatimu, lalu menjadilah kamu karena nikmat Allah, orang-orang yang bersaudara; dan kamu telah berada di tepi jurang neraka, lalu Allah menyelamatkan kamu dari padanya. Demikianlah Allah menerangkan ayat-ayat-Nya kepadamu, agar kamu mendapat petunjuk.” (Q. 3:103)</a:t>
            </a:r>
          </a:p>
        </p:txBody>
      </p:sp>
      <p:sp>
        <p:nvSpPr>
          <p:cNvPr id="13316" name="Slide Number Placeholder 1">
            <a:extLst>
              <a:ext uri="{FF2B5EF4-FFF2-40B4-BE49-F238E27FC236}">
                <a16:creationId xmlns:a16="http://schemas.microsoft.com/office/drawing/2014/main" id="{E12891CB-9B45-4E97-AF4A-9991C71A13C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ADB2D87-64F8-4AE3-BCE5-C012BE8FFC9D}" type="slidenum">
              <a:rPr lang="en-US" altLang="en-US">
                <a:solidFill>
                  <a:srgbClr val="045C75"/>
                </a:solidFill>
              </a:rPr>
              <a:pPr eaLnBrk="1" hangingPunct="1"/>
              <a:t>7</a:t>
            </a:fld>
            <a:endParaRPr lang="en-US" altLang="en-US">
              <a:solidFill>
                <a:srgbClr val="045C75"/>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36C33968-DA25-4F19-9461-069A0064E93A}"/>
              </a:ext>
            </a:extLst>
          </p:cNvPr>
          <p:cNvSpPr>
            <a:spLocks noGrp="1"/>
          </p:cNvSpPr>
          <p:nvPr>
            <p:ph idx="1"/>
          </p:nvPr>
        </p:nvSpPr>
        <p:spPr>
          <a:xfrm>
            <a:off x="457200" y="609600"/>
            <a:ext cx="8229600" cy="2057400"/>
          </a:xfrm>
        </p:spPr>
        <p:txBody>
          <a:bodyPr/>
          <a:lstStyle/>
          <a:p>
            <a:pPr>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6)</a:t>
            </a:r>
            <a:r>
              <a:rPr lang="en-US" altLang="en-US" sz="2400">
                <a:solidFill>
                  <a:srgbClr val="C00000"/>
                </a:solidFill>
                <a:latin typeface="Times New Roman" panose="02020603050405020304" pitchFamily="18" charset="0"/>
                <a:cs typeface="Times New Roman" panose="02020603050405020304" pitchFamily="18" charset="0"/>
              </a:rPr>
              <a:t> BERTEKAD </a:t>
            </a:r>
            <a:r>
              <a:rPr lang="en-US" altLang="en-US" sz="2400">
                <a:latin typeface="Times New Roman" panose="02020603050405020304" pitchFamily="18" charset="0"/>
                <a:cs typeface="Times New Roman" panose="02020603050405020304" pitchFamily="18" charset="0"/>
              </a:rPr>
              <a:t>untuk menjadi </a:t>
            </a:r>
            <a:r>
              <a:rPr lang="en-US" altLang="en-US" sz="2400">
                <a:solidFill>
                  <a:srgbClr val="FF0000"/>
                </a:solidFill>
                <a:latin typeface="Times New Roman" panose="02020603050405020304" pitchFamily="18" charset="0"/>
                <a:cs typeface="Times New Roman" panose="02020603050405020304" pitchFamily="18" charset="0"/>
              </a:rPr>
              <a:t>BANGSA YANG KUAT </a:t>
            </a:r>
          </a:p>
          <a:p>
            <a:pPr>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dari segi jasmani, ruhani, intelek, ekonomi, ilmu </a:t>
            </a:r>
          </a:p>
          <a:p>
            <a:pPr>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    pengetahuan, sains dan teknologi, sistem pertahanan dan sistem sosial.</a:t>
            </a:r>
          </a:p>
        </p:txBody>
      </p:sp>
      <p:sp>
        <p:nvSpPr>
          <p:cNvPr id="14338" name="Slide Number Placeholder 3">
            <a:extLst>
              <a:ext uri="{FF2B5EF4-FFF2-40B4-BE49-F238E27FC236}">
                <a16:creationId xmlns:a16="http://schemas.microsoft.com/office/drawing/2014/main" id="{01BA82C3-3BE9-41AB-BF14-A7B376E6427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89D182F-781A-4F88-BC39-D64A71698846}" type="slidenum">
              <a:rPr lang="en-US" altLang="en-US">
                <a:solidFill>
                  <a:srgbClr val="045C75"/>
                </a:solidFill>
              </a:rPr>
              <a:pPr eaLnBrk="1" hangingPunct="1"/>
              <a:t>8</a:t>
            </a:fld>
            <a:endParaRPr lang="en-US" altLang="en-US">
              <a:solidFill>
                <a:srgbClr val="045C75"/>
              </a:solidFill>
            </a:endParaRPr>
          </a:p>
        </p:txBody>
      </p:sp>
      <p:sp>
        <p:nvSpPr>
          <p:cNvPr id="12292" name="Rectangle 9">
            <a:extLst>
              <a:ext uri="{FF2B5EF4-FFF2-40B4-BE49-F238E27FC236}">
                <a16:creationId xmlns:a16="http://schemas.microsoft.com/office/drawing/2014/main" id="{7A3AD572-1A50-49F2-9351-DBE48811AA16}"/>
              </a:ext>
            </a:extLst>
          </p:cNvPr>
          <p:cNvSpPr>
            <a:spLocks noChangeArrowheads="1"/>
          </p:cNvSpPr>
          <p:nvPr/>
        </p:nvSpPr>
        <p:spPr bwMode="auto">
          <a:xfrm>
            <a:off x="609600" y="2209800"/>
            <a:ext cx="784860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Low" eaLnBrk="1" hangingPunct="1"/>
            <a:r>
              <a:rPr lang="en-US" altLang="en-US" sz="2800" i="1">
                <a:latin typeface="Times New Roman" panose="02020603050405020304" pitchFamily="18" charset="0"/>
                <a:cs typeface="Times New Roman" panose="02020603050405020304" pitchFamily="18" charset="0"/>
              </a:rPr>
              <a:t>“Dan siapkanlah untuk menghadapi mereka kekuatan apa saja yang kamu sanggupi dan dari kuda-kuda yang ditambat untuk berperang (yang dengan persiapan itu) kamu menggentarkan musuh Allah dan musuhmu dan orang orang selain mereka yang kamu tidak mengetahuinya; sedang Allah mengetahuinya. Apa saja yang kamu nafkahkan pada jalan Allah niscaya akan dibalasi dengan cukup kepadamu dan kamu tidak akan dianiaya (dirugikan).” ( Q. 8:60)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504BC87E-DF0D-438F-9395-C6E99613342A}"/>
              </a:ext>
            </a:extLst>
          </p:cNvPr>
          <p:cNvSpPr>
            <a:spLocks noGrp="1"/>
          </p:cNvSpPr>
          <p:nvPr>
            <p:ph idx="1"/>
          </p:nvPr>
        </p:nvSpPr>
        <p:spPr>
          <a:xfrm>
            <a:off x="457200" y="914400"/>
            <a:ext cx="7620000" cy="2514600"/>
          </a:xfrm>
        </p:spPr>
        <p:txBody>
          <a:bodyPr/>
          <a:lstStyle/>
          <a:p>
            <a:pPr>
              <a:buFont typeface="Wingdings" panose="05000000000000000000" pitchFamily="2" charset="2"/>
              <a:buNone/>
            </a:pPr>
            <a:r>
              <a:rPr lang="en-US" altLang="en-US" sz="2400">
                <a:latin typeface="Times New Roman" panose="02020603050405020304" pitchFamily="18" charset="0"/>
                <a:cs typeface="Times New Roman" panose="02020603050405020304" pitchFamily="18" charset="0"/>
              </a:rPr>
              <a:t>7) </a:t>
            </a:r>
            <a:r>
              <a:rPr lang="en-US" altLang="en-US" sz="2800">
                <a:solidFill>
                  <a:srgbClr val="13B175"/>
                </a:solidFill>
                <a:latin typeface="Times New Roman" panose="02020603050405020304" pitchFamily="18" charset="0"/>
                <a:cs typeface="Times New Roman" panose="02020603050405020304" pitchFamily="18" charset="0"/>
              </a:rPr>
              <a:t>BERSIKAP PERCAYA DIRI</a:t>
            </a:r>
            <a:r>
              <a:rPr lang="en-US" altLang="en-US" sz="2800">
                <a:latin typeface="Times New Roman" panose="02020603050405020304" pitchFamily="18" charset="0"/>
                <a:cs typeface="Times New Roman" panose="02020603050405020304" pitchFamily="18" charset="0"/>
              </a:rPr>
              <a:t>, tanpa merasa rendah diri atau dihinggapi penyakit “</a:t>
            </a:r>
            <a:r>
              <a:rPr lang="en-US" altLang="en-US" sz="2800" i="1">
                <a:latin typeface="Times New Roman" panose="02020603050405020304" pitchFamily="18" charset="0"/>
                <a:cs typeface="Times New Roman" panose="02020603050405020304" pitchFamily="18" charset="0"/>
              </a:rPr>
              <a:t>inferiority complex”  </a:t>
            </a:r>
            <a:r>
              <a:rPr lang="en-US" altLang="en-US" sz="2800">
                <a:latin typeface="Times New Roman" panose="02020603050405020304" pitchFamily="18" charset="0"/>
                <a:cs typeface="Times New Roman" panose="02020603050405020304" pitchFamily="18" charset="0"/>
              </a:rPr>
              <a:t>apabila berhadapan dengan orang-orang Barat atau Timur yang maju dalam bidang sains dan teknologi.</a:t>
            </a:r>
          </a:p>
          <a:p>
            <a:pPr>
              <a:buFont typeface="Wingdings" panose="05000000000000000000" pitchFamily="2" charset="2"/>
              <a:buNone/>
            </a:pPr>
            <a:endParaRPr lang="en-US" altLang="en-US" sz="2800"/>
          </a:p>
        </p:txBody>
      </p:sp>
      <p:sp>
        <p:nvSpPr>
          <p:cNvPr id="15363" name="Slide Number Placeholder 3">
            <a:extLst>
              <a:ext uri="{FF2B5EF4-FFF2-40B4-BE49-F238E27FC236}">
                <a16:creationId xmlns:a16="http://schemas.microsoft.com/office/drawing/2014/main" id="{32DB0D2F-6EF3-440F-92FB-5DA4D333912A}"/>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FFCF038-A9C6-48E1-AD1B-A41FC0FFBC35}" type="slidenum">
              <a:rPr lang="en-US" altLang="en-US">
                <a:solidFill>
                  <a:srgbClr val="045C75"/>
                </a:solidFill>
              </a:rPr>
              <a:pPr eaLnBrk="1" hangingPunct="1"/>
              <a:t>9</a:t>
            </a:fld>
            <a:endParaRPr lang="en-US" altLang="en-US">
              <a:solidFill>
                <a:srgbClr val="045C75"/>
              </a:solidFill>
            </a:endParaRPr>
          </a:p>
        </p:txBody>
      </p:sp>
      <p:sp>
        <p:nvSpPr>
          <p:cNvPr id="13316" name="Rectangle 4">
            <a:extLst>
              <a:ext uri="{FF2B5EF4-FFF2-40B4-BE49-F238E27FC236}">
                <a16:creationId xmlns:a16="http://schemas.microsoft.com/office/drawing/2014/main" id="{FFA423CB-C16D-4F13-A037-1CD6B7D3AE0A}"/>
              </a:ext>
            </a:extLst>
          </p:cNvPr>
          <p:cNvSpPr>
            <a:spLocks noChangeArrowheads="1"/>
          </p:cNvSpPr>
          <p:nvPr/>
        </p:nvSpPr>
        <p:spPr bwMode="auto">
          <a:xfrm rot="10800000" flipV="1">
            <a:off x="533400" y="2890838"/>
            <a:ext cx="80772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2400">
              <a:latin typeface="Times New Roman" panose="02020603050405020304" pitchFamily="18" charset="0"/>
              <a:cs typeface="Times New Roman" panose="02020603050405020304" pitchFamily="18" charset="0"/>
            </a:endParaRPr>
          </a:p>
          <a:p>
            <a:pPr eaLnBrk="1" hangingPunct="1"/>
            <a:endParaRPr lang="en-US" altLang="en-US" sz="2400">
              <a:latin typeface="Times New Roman" panose="02020603050405020304" pitchFamily="18" charset="0"/>
              <a:cs typeface="Times New Roman" panose="02020603050405020304" pitchFamily="18" charset="0"/>
            </a:endParaRPr>
          </a:p>
          <a:p>
            <a:pPr eaLnBrk="1" hangingPunct="1"/>
            <a:r>
              <a:rPr lang="en-US" altLang="en-US" sz="2400">
                <a:latin typeface="Times New Roman" panose="02020603050405020304" pitchFamily="18" charset="0"/>
                <a:cs typeface="Times New Roman" panose="02020603050405020304" pitchFamily="18" charset="0"/>
              </a:rPr>
              <a:t>8) </a:t>
            </a:r>
            <a:r>
              <a:rPr lang="en-US" altLang="en-US" sz="2400">
                <a:solidFill>
                  <a:srgbClr val="13B175"/>
                </a:solidFill>
                <a:latin typeface="Times New Roman" panose="02020603050405020304" pitchFamily="18" charset="0"/>
                <a:cs typeface="Times New Roman" panose="02020603050405020304" pitchFamily="18" charset="0"/>
              </a:rPr>
              <a:t>BERPENDIRIAN BEBAS DAN MERDEKA</a:t>
            </a:r>
            <a:r>
              <a:rPr lang="en-US" altLang="en-US" sz="2400">
                <a:latin typeface="Times New Roman" panose="02020603050405020304" pitchFamily="18" charset="0"/>
                <a:cs typeface="Times New Roman" panose="02020603050405020304" pitchFamily="18" charset="0"/>
              </a:rPr>
              <a:t> daripada</a:t>
            </a:r>
          </a:p>
          <a:p>
            <a:pPr eaLnBrk="1" hangingPunct="1"/>
            <a:r>
              <a:rPr lang="en-US" altLang="en-US" sz="2400">
                <a:latin typeface="Times New Roman" panose="02020603050405020304" pitchFamily="18" charset="0"/>
                <a:cs typeface="Times New Roman" panose="02020603050405020304" pitchFamily="18" charset="0"/>
              </a:rPr>
              <a:t>    sebarang usaha, taktik, strategi, tipu helah (</a:t>
            </a:r>
            <a:r>
              <a:rPr lang="en-US" altLang="en-US" sz="2400" i="1">
                <a:latin typeface="Times New Roman" panose="02020603050405020304" pitchFamily="18" charset="0"/>
                <a:cs typeface="Times New Roman" panose="02020603050405020304" pitchFamily="18" charset="0"/>
              </a:rPr>
              <a:t>ghurur</a:t>
            </a:r>
            <a:r>
              <a:rPr lang="en-US" altLang="en-US" sz="2400">
                <a:latin typeface="Times New Roman" panose="02020603050405020304" pitchFamily="18" charset="0"/>
                <a:cs typeface="Times New Roman" panose="02020603050405020304" pitchFamily="18" charset="0"/>
              </a:rPr>
              <a:t>) atau </a:t>
            </a:r>
          </a:p>
          <a:p>
            <a:pPr eaLnBrk="1" hangingPunct="1"/>
            <a:r>
              <a:rPr lang="en-US" altLang="en-US" sz="2400">
                <a:latin typeface="Times New Roman" panose="02020603050405020304" pitchFamily="18" charset="0"/>
                <a:cs typeface="Times New Roman" panose="02020603050405020304" pitchFamily="18" charset="0"/>
              </a:rPr>
              <a:t>    perangkap yang diatur oleh musuh-musuh Islam yang </a:t>
            </a:r>
          </a:p>
          <a:p>
            <a:pPr eaLnBrk="1" hangingPunct="1"/>
            <a:r>
              <a:rPr lang="en-US" altLang="en-US" sz="2400">
                <a:latin typeface="Times New Roman" panose="02020603050405020304" pitchFamily="18" charset="0"/>
                <a:cs typeface="Times New Roman" panose="02020603050405020304" pitchFamily="18" charset="0"/>
              </a:rPr>
              <a:t>    berpura-pura mencintai Pemimpin atau Rakyat Negara Umat</a:t>
            </a:r>
          </a:p>
          <a:p>
            <a:pPr eaLnBrk="1" hangingPunct="1"/>
            <a:r>
              <a:rPr lang="en-US" altLang="en-US" sz="2400">
                <a:latin typeface="Times New Roman" panose="02020603050405020304" pitchFamily="18" charset="0"/>
                <a:cs typeface="Times New Roman" panose="02020603050405020304" pitchFamily="18" charset="0"/>
              </a:rPr>
              <a:t>    Islam.</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Pendidikan Membentuk Syakhsiah Bangsa</Template>
  <TotalTime>0</TotalTime>
  <Words>2416</Words>
  <Application>Microsoft Office PowerPoint</Application>
  <PresentationFormat>On-screen Show (4:3)</PresentationFormat>
  <Paragraphs>139</Paragraphs>
  <Slides>25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Arial</vt:lpstr>
      <vt:lpstr>Calibri</vt:lpstr>
      <vt:lpstr>Constantia</vt:lpstr>
      <vt:lpstr>Wingdings 2</vt:lpstr>
      <vt:lpstr>Agency FB</vt:lpstr>
      <vt:lpstr>DSN ThongChai</vt:lpstr>
      <vt:lpstr>Times New Roman</vt:lpstr>
      <vt:lpstr>Wingdings</vt:lpstr>
      <vt:lpstr>Book Antiqua</vt:lpstr>
      <vt:lpstr>Flow</vt:lpstr>
      <vt:lpstr>PENDIDIKAN MEMBENTUK SYAKHSIAH BANGSA</vt:lpstr>
      <vt:lpstr>1.  CABARAN – CABARAN SEMASA DAN MASA DEPAN DUNIA</vt:lpstr>
      <vt:lpstr>PowerPoint Presentation</vt:lpstr>
      <vt:lpstr>PowerPoint Presentation</vt:lpstr>
      <vt:lpstr>2.CIRI-CIRI ATAU SIFAT -SIFAT SYAKHSIAH BANGSA YANG  PERLU  DIPUPUK</vt:lpstr>
      <vt:lpstr>PowerPoint Presentation</vt:lpstr>
      <vt:lpstr>PowerPoint Presentation</vt:lpstr>
      <vt:lpstr>PowerPoint Presentation</vt:lpstr>
      <vt:lpstr>PowerPoint Presentation</vt:lpstr>
      <vt:lpstr>PowerPoint Presentation</vt:lpstr>
      <vt:lpstr>IMAN DAN TAKWA KEPADA ALLAH SEBAGAI SYARAT MENDAPAT PERTOLONGAN DAN KEBERKATAN DARIPADA ALLAH</vt:lpstr>
      <vt:lpstr>PowerPoint Presentation</vt:lpstr>
      <vt:lpstr>3. BEBERAPA PETUNJUK DAN TUNTUTAN ILAHI KEATAS BANGSA-BANGSA YANG BERAGAMA ISLAM</vt:lpstr>
      <vt:lpstr>PowerPoint Presentation</vt:lpstr>
      <vt:lpstr>PowerPoint Presentation</vt:lpstr>
      <vt:lpstr>                                                                                                                         4. PENDIDIKAN SEBAGAI WAHANA PALING PENTING UNTUK MEMBENTUK SYAKHSIAH BANGSA YANG UNGGUL</vt:lpstr>
      <vt:lpstr>PowerPoint Presentation</vt:lpstr>
      <vt:lpstr>PowerPoint Presentation</vt:lpstr>
      <vt:lpstr>Dalam buku Professor Khurshid Ahmad, Principles of Islamic Education (1962), beliau menyebut:</vt:lpstr>
      <vt:lpstr>ILMU DUNIA PERLU DIKAITKAN DGN NILAI MORAL &amp; ROHANI  Pentingnya ilmu keduniaan dijiwai oleh ruh dan nilai-nilai moral dan rohani, ditegaskan oleh Dr. Muhammad Iqbal:</vt:lpstr>
      <vt:lpstr>Tujuan utama pendidikan, menurut Dr. Muhammad Iqbal ialah:</vt:lpstr>
      <vt:lpstr>Dalam usaha para pendidik untuk melakukan proses DEKOLONISASI dan DEKOLONISASI pendidikan kebangsaan, ada baiknya kita mengambil iktibar dari dasar pendidikan kolonial Inggeris di India sebagaimana yang diungkapkan oleh Lord Macaulay (1800-1859)</vt:lpstr>
      <vt:lpstr>5. PENUTUP</vt:lpstr>
      <vt:lpstr>PowerPoint Presentation</vt:lpstr>
      <vt:lpstr>PowerPoint Presentation</vt:lpstr>
    </vt:vector>
  </TitlesOfParts>
  <Company>iium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PENDIDIKAN MEMBENTUK SYAKHSIAH BANGSA</dc:title>
  <dc:creator>CENTRIS-PC</dc:creator>
  <cp:lastModifiedBy>CENTRIS-PC</cp:lastModifiedBy>
  <cp:revision>1</cp:revision>
  <cp:lastPrinted>2011-07-19T06:47:05Z</cp:lastPrinted>
  <dcterms:created xsi:type="dcterms:W3CDTF">2025-09-30T03:31:56Z</dcterms:created>
  <dcterms:modified xsi:type="dcterms:W3CDTF">2025-09-30T03:32:09Z</dcterms:modified>
</cp:coreProperties>
</file>