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5" d="100"/>
          <a:sy n="45" d="100"/>
        </p:scale>
        <p:origin x="125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45306EA-A35D-4D11-AA0A-256B7470C8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0816BB2-AB41-4A07-8516-DD473E987E6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CE90D55-A1A4-45C5-A83F-9589717CB69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7A53CF68-EC51-4D87-AA64-B4BFE09E3D2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77ECB21F-A494-4A2D-BB4A-9D940881B45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9098EC8D-0615-4F72-AFBC-2D120C0139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A308267-7DCD-4340-90A1-89772B158A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ECD741E8-5F75-4E7B-8F6F-09835400EBA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EC03A8A0-E435-4A27-8835-7BD32A9100A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0104122D-F2B4-4F87-8070-964E373166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90CB8E27-68EA-40EA-ADC6-26BADECF57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0F2ED485-CEAA-4C69-A13E-8FF7E0659AC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5C60701-F32D-4429-AD3C-FA9B3ECCAA1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5704766E-A8E4-48CA-9314-1356BAC715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5CFD4FD1-99AE-43E8-A513-A9DE68C8E7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33DABD3B-4FB2-45D5-861D-7C183817AC4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0B79563-063D-40EA-A37A-E21133CADE7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4" name="Rectangle 12">
              <a:extLst>
                <a:ext uri="{FF2B5EF4-FFF2-40B4-BE49-F238E27FC236}">
                  <a16:creationId xmlns:a16="http://schemas.microsoft.com/office/drawing/2014/main" id="{781FE1E9-B2AD-43F5-8847-CD8D5745429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MY" altLang="en-US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06A0B68F-FCCD-4203-86F4-ADF199AB6167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MY" altLang="en-US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B1305CA4-A263-4182-9684-552E1F21F9A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56A604F0-1909-4EBD-9041-48C0E80C058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E2B9430-3FC9-4BDF-B784-EE2BD59D76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EC4B6127-022B-4198-83C9-38085050EE3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30809691-1C90-412F-912C-E9072CD0B76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19316538-22DC-4A55-9512-580CB6646C9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E763E678-4551-46DA-B883-487258AF03B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8693" name="Rectangle 21">
            <a:extLst>
              <a:ext uri="{FF2B5EF4-FFF2-40B4-BE49-F238E27FC236}">
                <a16:creationId xmlns:a16="http://schemas.microsoft.com/office/drawing/2014/main" id="{D5474763-70BC-4B71-B2E9-B2AF03C59B06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8694" name="Rectangle 22">
            <a:extLst>
              <a:ext uri="{FF2B5EF4-FFF2-40B4-BE49-F238E27FC236}">
                <a16:creationId xmlns:a16="http://schemas.microsoft.com/office/drawing/2014/main" id="{BA20BCFB-8A56-431A-BDAC-2523F7835EA8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1F2E21F3-A3EB-4A9D-BBF1-05A98BB7465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0AEB99-4228-4D70-864E-7561BCE4CACC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24" name="Rectangle 24">
            <a:extLst>
              <a:ext uri="{FF2B5EF4-FFF2-40B4-BE49-F238E27FC236}">
                <a16:creationId xmlns:a16="http://schemas.microsoft.com/office/drawing/2014/main" id="{2F641FEA-5A84-4170-B578-16931210D4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" name="Rectangle 25">
            <a:extLst>
              <a:ext uri="{FF2B5EF4-FFF2-40B4-BE49-F238E27FC236}">
                <a16:creationId xmlns:a16="http://schemas.microsoft.com/office/drawing/2014/main" id="{82FED61E-DEB7-4574-BDDD-655039AF8B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D39CD1B-6B8A-4F3C-A8BE-7BF4B36351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55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2EC25-0016-414E-8C7F-0C3880524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35A3D-0D1B-4BAD-B1D9-90797A5E4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044C20EC-54DF-4B8A-A982-6B57357FD3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75319-F52D-4468-8E45-DB5525F695CC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EBDBD1D5-5CBB-4609-B823-3C63A8323F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265041F2-B48E-44F0-8400-71D3245B22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F8DC7-0503-468D-970D-F9D0524365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0354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3F5B6A-29EA-40F8-93F9-8410472DF1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BAE07-D0D9-4DCA-8242-F98E3694C5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3183DE47-21F1-4B32-AAF8-E26CDBD831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216ED-FAB0-4C4F-AC23-FF2036666F6D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69B1EF7E-3D5A-45AE-9CB8-ECDA3897EE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DC025BEA-94BD-46BA-B6B6-071AA181D0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E25A9-1B96-4CC7-BC98-E6FA310767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48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64A0C-D3F2-4316-8681-3116E6E7E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89E64-EEB5-4242-B152-145C9B64D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42EDB118-C80F-4C2B-8A9C-B5B074BF69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1033-A32F-4B82-975C-6272A0CC6785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C78E605D-AB32-4125-B782-BCE4FFAE17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96A548A6-2658-4376-A0B4-505149B8A3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3E1AF-B174-46EB-B883-4F497F02ED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65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90E78-55A1-4179-85C9-FD8E7A198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0F1A21-5CA8-4D3D-A78C-F0423A429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23">
            <a:extLst>
              <a:ext uri="{FF2B5EF4-FFF2-40B4-BE49-F238E27FC236}">
                <a16:creationId xmlns:a16="http://schemas.microsoft.com/office/drawing/2014/main" id="{A7BFE040-2172-4786-A21F-016E07C06D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90B66-5B2C-473B-929D-BF837D2D2AF7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F3BD818D-0E29-446C-AFB2-0BA766E4BE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DD77D824-C7D3-45CE-A03D-E854D51271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BAC33-8545-4328-92C9-DDC9E6612A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82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FCEEC-1209-492A-A48C-365BB24C3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3DE85-9804-4F83-AC86-BA07E6C473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FF180-1FB6-45F6-865B-E44F4216D0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0297A7E8-0131-492A-A4E1-DF87F9083D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66B17-37BE-4BB4-A980-3DD36BD68F7D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DA55EEAB-3317-47DB-9540-842B5F4724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ECC8BD45-326F-441F-8CB1-31A2FC60D4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A8D58-34D9-4F6A-AC72-B2EA12372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239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3F65C-E35C-4D7C-80BA-932BCCCCB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994960-CA8C-49E1-9225-3A1B3902B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B0952B-FCFA-4037-AA5F-DF911D8F53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6F3AF4-98C9-48B4-9B6D-1A253D7D69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4E9274-DE99-4815-BDAF-C3D2050EF4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B07E1402-C6AD-4E69-BE61-ACF6D60827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CE803-DA50-46C1-AD6F-921D1BB96339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id="{5A89AA6B-ED3F-432D-83B5-A34403FFA6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5">
            <a:extLst>
              <a:ext uri="{FF2B5EF4-FFF2-40B4-BE49-F238E27FC236}">
                <a16:creationId xmlns:a16="http://schemas.microsoft.com/office/drawing/2014/main" id="{0DC603CA-E853-4F4F-8FB0-35BE6724C3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F1776-67C1-4D6E-8C49-45F8002A0C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0600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88DFB-4CBB-4EF2-8451-BCE32792E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826ED27F-1507-4F1B-ADA3-F84F6B485D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8FEB0-5F89-456E-8E35-461124492C0A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637C71DA-F0CC-4398-B407-B020DFC1A5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42662C56-4697-4783-A144-0CEBDA7D5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97085-46BA-45F2-8CD0-233EBF3FE1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8319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>
            <a:extLst>
              <a:ext uri="{FF2B5EF4-FFF2-40B4-BE49-F238E27FC236}">
                <a16:creationId xmlns:a16="http://schemas.microsoft.com/office/drawing/2014/main" id="{9A1573BF-0A90-4ADD-9B07-BF8069889B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7B1F3-C89B-420D-AEA3-6DC420260718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864D01B8-591D-4E54-872E-D935AC10D2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DACE14B4-6681-4109-9F30-3F98D4FC24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B3F09-0892-4449-BAF2-8CD2957FD0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95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4B9D-2ECC-47B8-9BED-4FBD6E675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50CAF-3194-4EA4-AF89-781EEAB59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CC3F3-3A61-47B6-9C7B-5EE298C79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B0E9D899-1327-41DA-80DC-4F8771D9EC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59C91-A846-4AB6-867C-E6193078CD97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19159612-D0FC-4BAE-9FD7-103F002659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CA0DFF41-2903-4450-8C37-F9DD0E8EDF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1A9F1-186F-4236-A9F3-3E7C824621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737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2809E-A7E5-4133-906D-A22D76CCD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F58C62-712A-4BF1-9249-D93CCB8E39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MY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165BC4-6903-4DB5-A02B-596FAC470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23">
            <a:extLst>
              <a:ext uri="{FF2B5EF4-FFF2-40B4-BE49-F238E27FC236}">
                <a16:creationId xmlns:a16="http://schemas.microsoft.com/office/drawing/2014/main" id="{99C573BC-76B7-4AEB-90DB-2A36DF3BE5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BD1A2-54CC-4E24-A2F5-1A82B9345F38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6" name="Rectangle 24">
            <a:extLst>
              <a:ext uri="{FF2B5EF4-FFF2-40B4-BE49-F238E27FC236}">
                <a16:creationId xmlns:a16="http://schemas.microsoft.com/office/drawing/2014/main" id="{846E2629-6EE5-4E78-AF15-54A1371EE6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5">
            <a:extLst>
              <a:ext uri="{FF2B5EF4-FFF2-40B4-BE49-F238E27FC236}">
                <a16:creationId xmlns:a16="http://schemas.microsoft.com/office/drawing/2014/main" id="{34F462F0-A2D6-45DE-BE61-80119A0C89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62504-6A46-4948-A828-EBC56DF25D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07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B6E4F4F5-F674-492C-B1A8-D0EAF164A78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7651" name="Freeform 3">
              <a:extLst>
                <a:ext uri="{FF2B5EF4-FFF2-40B4-BE49-F238E27FC236}">
                  <a16:creationId xmlns:a16="http://schemas.microsoft.com/office/drawing/2014/main" id="{03B6C3D7-3DF8-4E43-AB7E-1A6508B7072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1033" name="Freeform 4">
              <a:extLst>
                <a:ext uri="{FF2B5EF4-FFF2-40B4-BE49-F238E27FC236}">
                  <a16:creationId xmlns:a16="http://schemas.microsoft.com/office/drawing/2014/main" id="{C8A84B21-2126-436E-9E12-AE9EC157D44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7 w 2123"/>
                <a:gd name="T1" fmla="*/ 986 h 1696"/>
                <a:gd name="T2" fmla="*/ 541 w 2123"/>
                <a:gd name="T3" fmla="*/ 646 h 1696"/>
                <a:gd name="T4" fmla="*/ 667 w 2123"/>
                <a:gd name="T5" fmla="*/ 374 h 1696"/>
                <a:gd name="T6" fmla="*/ 922 w 2123"/>
                <a:gd name="T7" fmla="*/ 555 h 1696"/>
                <a:gd name="T8" fmla="*/ 1208 w 2123"/>
                <a:gd name="T9" fmla="*/ 822 h 1696"/>
                <a:gd name="T10" fmla="*/ 1475 w 2123"/>
                <a:gd name="T11" fmla="*/ 1049 h 1696"/>
                <a:gd name="T12" fmla="*/ 1791 w 2123"/>
                <a:gd name="T13" fmla="*/ 1286 h 1696"/>
                <a:gd name="T14" fmla="*/ 1873 w 2123"/>
                <a:gd name="T15" fmla="*/ 1337 h 1696"/>
                <a:gd name="T16" fmla="*/ 1826 w 2123"/>
                <a:gd name="T17" fmla="*/ 1281 h 1696"/>
                <a:gd name="T18" fmla="*/ 1404 w 2123"/>
                <a:gd name="T19" fmla="*/ 947 h 1696"/>
                <a:gd name="T20" fmla="*/ 1082 w 2123"/>
                <a:gd name="T21" fmla="*/ 646 h 1696"/>
                <a:gd name="T22" fmla="*/ 719 w 2123"/>
                <a:gd name="T23" fmla="*/ 311 h 1696"/>
                <a:gd name="T24" fmla="*/ 994 w 2123"/>
                <a:gd name="T25" fmla="*/ 294 h 1696"/>
                <a:gd name="T26" fmla="*/ 1279 w 2123"/>
                <a:gd name="T27" fmla="*/ 300 h 1696"/>
                <a:gd name="T28" fmla="*/ 1606 w 2123"/>
                <a:gd name="T29" fmla="*/ 254 h 1696"/>
                <a:gd name="T30" fmla="*/ 2112 w 2123"/>
                <a:gd name="T31" fmla="*/ 186 h 1696"/>
                <a:gd name="T32" fmla="*/ 2064 w 2123"/>
                <a:gd name="T33" fmla="*/ 164 h 1696"/>
                <a:gd name="T34" fmla="*/ 1535 w 2123"/>
                <a:gd name="T35" fmla="*/ 243 h 1696"/>
                <a:gd name="T36" fmla="*/ 1202 w 2123"/>
                <a:gd name="T37" fmla="*/ 260 h 1696"/>
                <a:gd name="T38" fmla="*/ 755 w 2123"/>
                <a:gd name="T39" fmla="*/ 243 h 1696"/>
                <a:gd name="T40" fmla="*/ 815 w 2123"/>
                <a:gd name="T41" fmla="*/ 215 h 1696"/>
                <a:gd name="T42" fmla="*/ 1136 w 2123"/>
                <a:gd name="T43" fmla="*/ 0 h 1696"/>
                <a:gd name="T44" fmla="*/ 1082 w 2123"/>
                <a:gd name="T45" fmla="*/ 28 h 1696"/>
                <a:gd name="T46" fmla="*/ 1005 w 2123"/>
                <a:gd name="T47" fmla="*/ 79 h 1696"/>
                <a:gd name="T48" fmla="*/ 851 w 2123"/>
                <a:gd name="T49" fmla="*/ 181 h 1696"/>
                <a:gd name="T50" fmla="*/ 667 w 2123"/>
                <a:gd name="T51" fmla="*/ 266 h 1696"/>
                <a:gd name="T52" fmla="*/ 631 w 2123"/>
                <a:gd name="T53" fmla="*/ 340 h 1696"/>
                <a:gd name="T54" fmla="*/ 303 w 2123"/>
                <a:gd name="T55" fmla="*/ 555 h 1696"/>
                <a:gd name="T56" fmla="*/ 0 w 2123"/>
                <a:gd name="T57" fmla="*/ 686 h 1696"/>
                <a:gd name="T58" fmla="*/ 0 w 2123"/>
                <a:gd name="T59" fmla="*/ 691 h 1696"/>
                <a:gd name="T60" fmla="*/ 0 w 2123"/>
                <a:gd name="T61" fmla="*/ 725 h 1696"/>
                <a:gd name="T62" fmla="*/ 297 w 2123"/>
                <a:gd name="T63" fmla="*/ 601 h 1696"/>
                <a:gd name="T64" fmla="*/ 589 w 2123"/>
                <a:gd name="T65" fmla="*/ 408 h 1696"/>
                <a:gd name="T66" fmla="*/ 505 w 2123"/>
                <a:gd name="T67" fmla="*/ 635 h 1696"/>
                <a:gd name="T68" fmla="*/ 523 w 2123"/>
                <a:gd name="T69" fmla="*/ 941 h 1696"/>
                <a:gd name="T70" fmla="*/ 458 w 2123"/>
                <a:gd name="T71" fmla="*/ 1105 h 1696"/>
                <a:gd name="T72" fmla="*/ 327 w 2123"/>
                <a:gd name="T73" fmla="*/ 1400 h 1696"/>
                <a:gd name="T74" fmla="*/ 321 w 2123"/>
                <a:gd name="T75" fmla="*/ 1604 h 1696"/>
                <a:gd name="T76" fmla="*/ 327 w 2123"/>
                <a:gd name="T77" fmla="*/ 1604 h 1696"/>
                <a:gd name="T78" fmla="*/ 345 w 2123"/>
                <a:gd name="T79" fmla="*/ 1468 h 1696"/>
                <a:gd name="T80" fmla="*/ 577 w 2123"/>
                <a:gd name="T81" fmla="*/ 986 h 1696"/>
                <a:gd name="T82" fmla="*/ 577 w 2123"/>
                <a:gd name="T83" fmla="*/ 986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34" name="Freeform 5">
              <a:extLst>
                <a:ext uri="{FF2B5EF4-FFF2-40B4-BE49-F238E27FC236}">
                  <a16:creationId xmlns:a16="http://schemas.microsoft.com/office/drawing/2014/main" id="{D752B54D-FC92-4D84-B64E-161E8E8215A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35" name="Freeform 6">
              <a:extLst>
                <a:ext uri="{FF2B5EF4-FFF2-40B4-BE49-F238E27FC236}">
                  <a16:creationId xmlns:a16="http://schemas.microsoft.com/office/drawing/2014/main" id="{4F82D097-CAED-4213-AD5A-A1A3350201C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4 w 969"/>
                <a:gd name="T1" fmla="*/ 1189 h 1192"/>
                <a:gd name="T2" fmla="*/ 492 w 969"/>
                <a:gd name="T3" fmla="*/ 1195 h 1192"/>
                <a:gd name="T4" fmla="*/ 582 w 969"/>
                <a:gd name="T5" fmla="*/ 1153 h 1192"/>
                <a:gd name="T6" fmla="*/ 816 w 969"/>
                <a:gd name="T7" fmla="*/ 1088 h 1192"/>
                <a:gd name="T8" fmla="*/ 937 w 969"/>
                <a:gd name="T9" fmla="*/ 1058 h 1192"/>
                <a:gd name="T10" fmla="*/ 762 w 969"/>
                <a:gd name="T11" fmla="*/ 991 h 1192"/>
                <a:gd name="T12" fmla="*/ 558 w 969"/>
                <a:gd name="T13" fmla="*/ 955 h 1192"/>
                <a:gd name="T14" fmla="*/ 198 w 969"/>
                <a:gd name="T15" fmla="*/ 973 h 1192"/>
                <a:gd name="T16" fmla="*/ 300 w 969"/>
                <a:gd name="T17" fmla="*/ 895 h 1192"/>
                <a:gd name="T18" fmla="*/ 498 w 969"/>
                <a:gd name="T19" fmla="*/ 805 h 1192"/>
                <a:gd name="T20" fmla="*/ 697 w 969"/>
                <a:gd name="T21" fmla="*/ 673 h 1192"/>
                <a:gd name="T22" fmla="*/ 703 w 969"/>
                <a:gd name="T23" fmla="*/ 673 h 1192"/>
                <a:gd name="T24" fmla="*/ 715 w 969"/>
                <a:gd name="T25" fmla="*/ 667 h 1192"/>
                <a:gd name="T26" fmla="*/ 756 w 969"/>
                <a:gd name="T27" fmla="*/ 649 h 1192"/>
                <a:gd name="T28" fmla="*/ 780 w 969"/>
                <a:gd name="T29" fmla="*/ 643 h 1192"/>
                <a:gd name="T30" fmla="*/ 792 w 969"/>
                <a:gd name="T31" fmla="*/ 631 h 1192"/>
                <a:gd name="T32" fmla="*/ 798 w 969"/>
                <a:gd name="T33" fmla="*/ 619 h 1192"/>
                <a:gd name="T34" fmla="*/ 792 w 969"/>
                <a:gd name="T35" fmla="*/ 613 h 1192"/>
                <a:gd name="T36" fmla="*/ 786 w 969"/>
                <a:gd name="T37" fmla="*/ 601 h 1192"/>
                <a:gd name="T38" fmla="*/ 786 w 969"/>
                <a:gd name="T39" fmla="*/ 576 h 1192"/>
                <a:gd name="T40" fmla="*/ 798 w 969"/>
                <a:gd name="T41" fmla="*/ 546 h 1192"/>
                <a:gd name="T42" fmla="*/ 810 w 969"/>
                <a:gd name="T43" fmla="*/ 516 h 1192"/>
                <a:gd name="T44" fmla="*/ 828 w 969"/>
                <a:gd name="T45" fmla="*/ 486 h 1192"/>
                <a:gd name="T46" fmla="*/ 840 w 969"/>
                <a:gd name="T47" fmla="*/ 456 h 1192"/>
                <a:gd name="T48" fmla="*/ 846 w 969"/>
                <a:gd name="T49" fmla="*/ 438 h 1192"/>
                <a:gd name="T50" fmla="*/ 853 w 969"/>
                <a:gd name="T51" fmla="*/ 432 h 1192"/>
                <a:gd name="T52" fmla="*/ 853 w 969"/>
                <a:gd name="T53" fmla="*/ 348 h 1192"/>
                <a:gd name="T54" fmla="*/ 853 w 969"/>
                <a:gd name="T55" fmla="*/ 342 h 1192"/>
                <a:gd name="T56" fmla="*/ 859 w 969"/>
                <a:gd name="T57" fmla="*/ 336 h 1192"/>
                <a:gd name="T58" fmla="*/ 877 w 969"/>
                <a:gd name="T59" fmla="*/ 306 h 1192"/>
                <a:gd name="T60" fmla="*/ 889 w 969"/>
                <a:gd name="T61" fmla="*/ 270 h 1192"/>
                <a:gd name="T62" fmla="*/ 901 w 969"/>
                <a:gd name="T63" fmla="*/ 240 h 1192"/>
                <a:gd name="T64" fmla="*/ 907 w 969"/>
                <a:gd name="T65" fmla="*/ 228 h 1192"/>
                <a:gd name="T66" fmla="*/ 913 w 969"/>
                <a:gd name="T67" fmla="*/ 216 h 1192"/>
                <a:gd name="T68" fmla="*/ 931 w 969"/>
                <a:gd name="T69" fmla="*/ 173 h 1192"/>
                <a:gd name="T70" fmla="*/ 949 w 969"/>
                <a:gd name="T71" fmla="*/ 137 h 1192"/>
                <a:gd name="T72" fmla="*/ 955 w 969"/>
                <a:gd name="T73" fmla="*/ 125 h 1192"/>
                <a:gd name="T74" fmla="*/ 955 w 969"/>
                <a:gd name="T75" fmla="*/ 119 h 1192"/>
                <a:gd name="T76" fmla="*/ 973 w 969"/>
                <a:gd name="T77" fmla="*/ 0 h 1192"/>
                <a:gd name="T78" fmla="*/ 949 w 969"/>
                <a:gd name="T79" fmla="*/ 47 h 1192"/>
                <a:gd name="T80" fmla="*/ 786 w 969"/>
                <a:gd name="T81" fmla="*/ 113 h 1192"/>
                <a:gd name="T82" fmla="*/ 709 w 969"/>
                <a:gd name="T83" fmla="*/ 161 h 1192"/>
                <a:gd name="T84" fmla="*/ 462 w 969"/>
                <a:gd name="T85" fmla="*/ 234 h 1192"/>
                <a:gd name="T86" fmla="*/ 282 w 969"/>
                <a:gd name="T87" fmla="*/ 288 h 1192"/>
                <a:gd name="T88" fmla="*/ 174 w 969"/>
                <a:gd name="T89" fmla="*/ 294 h 1192"/>
                <a:gd name="T90" fmla="*/ 12 w 969"/>
                <a:gd name="T91" fmla="*/ 486 h 1192"/>
                <a:gd name="T92" fmla="*/ 0 w 969"/>
                <a:gd name="T93" fmla="*/ 510 h 1192"/>
                <a:gd name="T94" fmla="*/ 0 w 969"/>
                <a:gd name="T95" fmla="*/ 1189 h 1192"/>
                <a:gd name="T96" fmla="*/ 96 w 969"/>
                <a:gd name="T97" fmla="*/ 1183 h 1192"/>
                <a:gd name="T98" fmla="*/ 324 w 969"/>
                <a:gd name="T99" fmla="*/ 1189 h 1192"/>
                <a:gd name="T100" fmla="*/ 324 w 969"/>
                <a:gd name="T101" fmla="*/ 1189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36" name="Freeform 7">
              <a:extLst>
                <a:ext uri="{FF2B5EF4-FFF2-40B4-BE49-F238E27FC236}">
                  <a16:creationId xmlns:a16="http://schemas.microsoft.com/office/drawing/2014/main" id="{AC03717D-2FA6-4786-B382-5128612EE54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C9FAFE72-E36E-4BE1-92F6-61F75E3F150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8 w 2176"/>
                <a:gd name="T1" fmla="*/ 769 h 1505"/>
                <a:gd name="T2" fmla="*/ 1195 w 2176"/>
                <a:gd name="T3" fmla="*/ 1237 h 1505"/>
                <a:gd name="T4" fmla="*/ 960 w 2176"/>
                <a:gd name="T5" fmla="*/ 1195 h 1505"/>
                <a:gd name="T6" fmla="*/ 726 w 2176"/>
                <a:gd name="T7" fmla="*/ 1129 h 1505"/>
                <a:gd name="T8" fmla="*/ 444 w 2176"/>
                <a:gd name="T9" fmla="*/ 1111 h 1505"/>
                <a:gd name="T10" fmla="*/ 0 w 2176"/>
                <a:gd name="T11" fmla="*/ 1081 h 1505"/>
                <a:gd name="T12" fmla="*/ 30 w 2176"/>
                <a:gd name="T13" fmla="*/ 1117 h 1505"/>
                <a:gd name="T14" fmla="*/ 498 w 2176"/>
                <a:gd name="T15" fmla="*/ 1135 h 1505"/>
                <a:gd name="T16" fmla="*/ 780 w 2176"/>
                <a:gd name="T17" fmla="*/ 1189 h 1505"/>
                <a:gd name="T18" fmla="*/ 1135 w 2176"/>
                <a:gd name="T19" fmla="*/ 1304 h 1505"/>
                <a:gd name="T20" fmla="*/ 1074 w 2176"/>
                <a:gd name="T21" fmla="*/ 1322 h 1505"/>
                <a:gd name="T22" fmla="*/ 714 w 2176"/>
                <a:gd name="T23" fmla="*/ 1508 h 1505"/>
                <a:gd name="T24" fmla="*/ 768 w 2176"/>
                <a:gd name="T25" fmla="*/ 1484 h 1505"/>
                <a:gd name="T26" fmla="*/ 865 w 2176"/>
                <a:gd name="T27" fmla="*/ 1442 h 1505"/>
                <a:gd name="T28" fmla="*/ 1026 w 2176"/>
                <a:gd name="T29" fmla="*/ 1358 h 1505"/>
                <a:gd name="T30" fmla="*/ 1219 w 2176"/>
                <a:gd name="T31" fmla="*/ 1298 h 1505"/>
                <a:gd name="T32" fmla="*/ 1272 w 2176"/>
                <a:gd name="T33" fmla="*/ 1225 h 1505"/>
                <a:gd name="T34" fmla="*/ 1639 w 2176"/>
                <a:gd name="T35" fmla="*/ 1045 h 1505"/>
                <a:gd name="T36" fmla="*/ 1939 w 2176"/>
                <a:gd name="T37" fmla="*/ 955 h 1505"/>
                <a:gd name="T38" fmla="*/ 2185 w 2176"/>
                <a:gd name="T39" fmla="*/ 823 h 1505"/>
                <a:gd name="T40" fmla="*/ 1969 w 2176"/>
                <a:gd name="T41" fmla="*/ 913 h 1505"/>
                <a:gd name="T42" fmla="*/ 1663 w 2176"/>
                <a:gd name="T43" fmla="*/ 991 h 1505"/>
                <a:gd name="T44" fmla="*/ 1345 w 2176"/>
                <a:gd name="T45" fmla="*/ 1153 h 1505"/>
                <a:gd name="T46" fmla="*/ 1507 w 2176"/>
                <a:gd name="T47" fmla="*/ 907 h 1505"/>
                <a:gd name="T48" fmla="*/ 1627 w 2176"/>
                <a:gd name="T49" fmla="*/ 546 h 1505"/>
                <a:gd name="T50" fmla="*/ 1747 w 2176"/>
                <a:gd name="T51" fmla="*/ 373 h 1505"/>
                <a:gd name="T52" fmla="*/ 1987 w 2176"/>
                <a:gd name="T53" fmla="*/ 60 h 1505"/>
                <a:gd name="T54" fmla="*/ 2011 w 2176"/>
                <a:gd name="T55" fmla="*/ 0 h 1505"/>
                <a:gd name="T56" fmla="*/ 1981 w 2176"/>
                <a:gd name="T57" fmla="*/ 0 h 1505"/>
                <a:gd name="T58" fmla="*/ 1603 w 2176"/>
                <a:gd name="T59" fmla="*/ 481 h 1505"/>
                <a:gd name="T60" fmla="*/ 1483 w 2176"/>
                <a:gd name="T61" fmla="*/ 889 h 1505"/>
                <a:gd name="T62" fmla="*/ 1260 w 2176"/>
                <a:gd name="T63" fmla="*/ 1177 h 1505"/>
                <a:gd name="T64" fmla="*/ 1135 w 2176"/>
                <a:gd name="T65" fmla="*/ 907 h 1505"/>
                <a:gd name="T66" fmla="*/ 1014 w 2176"/>
                <a:gd name="T67" fmla="*/ 541 h 1505"/>
                <a:gd name="T68" fmla="*/ 889 w 2176"/>
                <a:gd name="T69" fmla="*/ 222 h 1505"/>
                <a:gd name="T70" fmla="*/ 792 w 2176"/>
                <a:gd name="T71" fmla="*/ 0 h 1505"/>
                <a:gd name="T72" fmla="*/ 756 w 2176"/>
                <a:gd name="T73" fmla="*/ 0 h 1505"/>
                <a:gd name="T74" fmla="*/ 907 w 2176"/>
                <a:gd name="T75" fmla="*/ 355 h 1505"/>
                <a:gd name="T76" fmla="*/ 1038 w 2176"/>
                <a:gd name="T77" fmla="*/ 769 h 1505"/>
                <a:gd name="T78" fmla="*/ 1038 w 2176"/>
                <a:gd name="T79" fmla="*/ 769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F62AC0E1-AFE8-40F1-83E2-9ED238ED1A5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2 w 813"/>
                <a:gd name="T1" fmla="*/ 565 h 804"/>
                <a:gd name="T2" fmla="*/ 330 w 813"/>
                <a:gd name="T3" fmla="*/ 439 h 804"/>
                <a:gd name="T4" fmla="*/ 648 w 813"/>
                <a:gd name="T5" fmla="*/ 217 h 804"/>
                <a:gd name="T6" fmla="*/ 816 w 813"/>
                <a:gd name="T7" fmla="*/ 0 h 804"/>
                <a:gd name="T8" fmla="*/ 678 w 813"/>
                <a:gd name="T9" fmla="*/ 150 h 804"/>
                <a:gd name="T10" fmla="*/ 145 w 813"/>
                <a:gd name="T11" fmla="*/ 505 h 804"/>
                <a:gd name="T12" fmla="*/ 0 w 813"/>
                <a:gd name="T13" fmla="*/ 734 h 804"/>
                <a:gd name="T14" fmla="*/ 0 w 813"/>
                <a:gd name="T15" fmla="*/ 806 h 804"/>
                <a:gd name="T16" fmla="*/ 162 w 813"/>
                <a:gd name="T17" fmla="*/ 565 h 804"/>
                <a:gd name="T18" fmla="*/ 162 w 813"/>
                <a:gd name="T19" fmla="*/ 565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39" name="Freeform 10">
              <a:extLst>
                <a:ext uri="{FF2B5EF4-FFF2-40B4-BE49-F238E27FC236}">
                  <a16:creationId xmlns:a16="http://schemas.microsoft.com/office/drawing/2014/main" id="{AA8C3F3B-023A-4BE4-A369-0F34C4F3298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2 w 759"/>
                <a:gd name="T1" fmla="*/ 66 h 107"/>
                <a:gd name="T2" fmla="*/ 762 w 759"/>
                <a:gd name="T3" fmla="*/ 0 h 107"/>
                <a:gd name="T4" fmla="*/ 498 w 759"/>
                <a:gd name="T5" fmla="*/ 36 h 107"/>
                <a:gd name="T6" fmla="*/ 139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2 w 759"/>
                <a:gd name="T15" fmla="*/ 66 h 107"/>
                <a:gd name="T16" fmla="*/ 462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CE07EA95-025B-46E0-B313-A797B348DE7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93 w 3169"/>
                <a:gd name="T1" fmla="*/ 240 h 743"/>
                <a:gd name="T2" fmla="*/ 1741 w 3169"/>
                <a:gd name="T3" fmla="*/ 234 h 743"/>
                <a:gd name="T4" fmla="*/ 2096 w 3169"/>
                <a:gd name="T5" fmla="*/ 252 h 743"/>
                <a:gd name="T6" fmla="*/ 2515 w 3169"/>
                <a:gd name="T7" fmla="*/ 234 h 743"/>
                <a:gd name="T8" fmla="*/ 3182 w 3169"/>
                <a:gd name="T9" fmla="*/ 205 h 743"/>
                <a:gd name="T10" fmla="*/ 3128 w 3169"/>
                <a:gd name="T11" fmla="*/ 187 h 743"/>
                <a:gd name="T12" fmla="*/ 2432 w 3169"/>
                <a:gd name="T13" fmla="*/ 222 h 743"/>
                <a:gd name="T14" fmla="*/ 2011 w 3169"/>
                <a:gd name="T15" fmla="*/ 222 h 743"/>
                <a:gd name="T16" fmla="*/ 1465 w 3169"/>
                <a:gd name="T17" fmla="*/ 187 h 743"/>
                <a:gd name="T18" fmla="*/ 1549 w 3169"/>
                <a:gd name="T19" fmla="*/ 168 h 743"/>
                <a:gd name="T20" fmla="*/ 2047 w 3169"/>
                <a:gd name="T21" fmla="*/ 0 h 743"/>
                <a:gd name="T22" fmla="*/ 1969 w 3169"/>
                <a:gd name="T23" fmla="*/ 24 h 743"/>
                <a:gd name="T24" fmla="*/ 1844 w 3169"/>
                <a:gd name="T25" fmla="*/ 66 h 743"/>
                <a:gd name="T26" fmla="*/ 1609 w 3169"/>
                <a:gd name="T27" fmla="*/ 138 h 743"/>
                <a:gd name="T28" fmla="*/ 1344 w 3169"/>
                <a:gd name="T29" fmla="*/ 199 h 743"/>
                <a:gd name="T30" fmla="*/ 1273 w 3169"/>
                <a:gd name="T31" fmla="*/ 252 h 743"/>
                <a:gd name="T32" fmla="*/ 768 w 3169"/>
                <a:gd name="T33" fmla="*/ 414 h 743"/>
                <a:gd name="T34" fmla="*/ 336 w 3169"/>
                <a:gd name="T35" fmla="*/ 504 h 743"/>
                <a:gd name="T36" fmla="*/ 0 w 3169"/>
                <a:gd name="T37" fmla="*/ 619 h 743"/>
                <a:gd name="T38" fmla="*/ 300 w 3169"/>
                <a:gd name="T39" fmla="*/ 540 h 743"/>
                <a:gd name="T40" fmla="*/ 738 w 3169"/>
                <a:gd name="T41" fmla="*/ 450 h 743"/>
                <a:gd name="T42" fmla="*/ 1183 w 3169"/>
                <a:gd name="T43" fmla="*/ 312 h 743"/>
                <a:gd name="T44" fmla="*/ 985 w 3169"/>
                <a:gd name="T45" fmla="*/ 492 h 743"/>
                <a:gd name="T46" fmla="*/ 871 w 3169"/>
                <a:gd name="T47" fmla="*/ 745 h 743"/>
                <a:gd name="T48" fmla="*/ 865 w 3169"/>
                <a:gd name="T49" fmla="*/ 745 h 743"/>
                <a:gd name="T50" fmla="*/ 937 w 3169"/>
                <a:gd name="T51" fmla="*/ 745 h 743"/>
                <a:gd name="T52" fmla="*/ 1026 w 3169"/>
                <a:gd name="T53" fmla="*/ 498 h 743"/>
                <a:gd name="T54" fmla="*/ 1302 w 3169"/>
                <a:gd name="T55" fmla="*/ 282 h 743"/>
                <a:gd name="T56" fmla="*/ 1537 w 3169"/>
                <a:gd name="T57" fmla="*/ 450 h 743"/>
                <a:gd name="T58" fmla="*/ 1777 w 3169"/>
                <a:gd name="T59" fmla="*/ 679 h 743"/>
                <a:gd name="T60" fmla="*/ 1862 w 3169"/>
                <a:gd name="T61" fmla="*/ 745 h 743"/>
                <a:gd name="T62" fmla="*/ 1927 w 3169"/>
                <a:gd name="T63" fmla="*/ 745 h 743"/>
                <a:gd name="T64" fmla="*/ 1699 w 3169"/>
                <a:gd name="T65" fmla="*/ 528 h 743"/>
                <a:gd name="T66" fmla="*/ 1393 w 3169"/>
                <a:gd name="T67" fmla="*/ 240 h 743"/>
                <a:gd name="T68" fmla="*/ 1393 w 3169"/>
                <a:gd name="T69" fmla="*/ 240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41" name="Rectangle 12">
              <a:extLst>
                <a:ext uri="{FF2B5EF4-FFF2-40B4-BE49-F238E27FC236}">
                  <a16:creationId xmlns:a16="http://schemas.microsoft.com/office/drawing/2014/main" id="{67AC0056-4D6A-4875-9F7C-ED73CDC0D08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MY" altLang="en-US"/>
            </a:p>
          </p:txBody>
        </p:sp>
        <p:sp>
          <p:nvSpPr>
            <p:cNvPr id="1042" name="Rectangle 13">
              <a:extLst>
                <a:ext uri="{FF2B5EF4-FFF2-40B4-BE49-F238E27FC236}">
                  <a16:creationId xmlns:a16="http://schemas.microsoft.com/office/drawing/2014/main" id="{747E63D5-C1D9-43B5-9F02-1C960C0A4D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MY" altLang="en-US"/>
            </a:p>
          </p:txBody>
        </p:sp>
        <p:sp>
          <p:nvSpPr>
            <p:cNvPr id="27662" name="Freeform 14">
              <a:extLst>
                <a:ext uri="{FF2B5EF4-FFF2-40B4-BE49-F238E27FC236}">
                  <a16:creationId xmlns:a16="http://schemas.microsoft.com/office/drawing/2014/main" id="{9C3BC226-C6EF-4DCF-9272-75BFAD419A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27663" name="Freeform 15">
              <a:extLst>
                <a:ext uri="{FF2B5EF4-FFF2-40B4-BE49-F238E27FC236}">
                  <a16:creationId xmlns:a16="http://schemas.microsoft.com/office/drawing/2014/main" id="{F03C184D-C337-4754-A2EC-4E54430E8D8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27664" name="Freeform 16">
              <a:extLst>
                <a:ext uri="{FF2B5EF4-FFF2-40B4-BE49-F238E27FC236}">
                  <a16:creationId xmlns:a16="http://schemas.microsoft.com/office/drawing/2014/main" id="{B15F4F36-84E5-49EA-8D74-487B97643BE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1046" name="Freeform 17">
              <a:extLst>
                <a:ext uri="{FF2B5EF4-FFF2-40B4-BE49-F238E27FC236}">
                  <a16:creationId xmlns:a16="http://schemas.microsoft.com/office/drawing/2014/main" id="{FEB50B0A-0D80-4F89-9BE5-7B8A6A45BB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1047" name="Freeform 18">
              <a:extLst>
                <a:ext uri="{FF2B5EF4-FFF2-40B4-BE49-F238E27FC236}">
                  <a16:creationId xmlns:a16="http://schemas.microsoft.com/office/drawing/2014/main" id="{9A71B416-F0C5-42C3-9C13-4D9F2331AF1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  <p:sp>
          <p:nvSpPr>
            <p:cNvPr id="27667" name="Freeform 19">
              <a:extLst>
                <a:ext uri="{FF2B5EF4-FFF2-40B4-BE49-F238E27FC236}">
                  <a16:creationId xmlns:a16="http://schemas.microsoft.com/office/drawing/2014/main" id="{AC4447E3-2783-4CA7-9FBB-6FF8174273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en-MY"/>
            </a:p>
          </p:txBody>
        </p:sp>
        <p:sp>
          <p:nvSpPr>
            <p:cNvPr id="1049" name="Freeform 20">
              <a:extLst>
                <a:ext uri="{FF2B5EF4-FFF2-40B4-BE49-F238E27FC236}">
                  <a16:creationId xmlns:a16="http://schemas.microsoft.com/office/drawing/2014/main" id="{F30256F1-2086-4332-ACF5-13167594E08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50 w 2153"/>
                <a:gd name="T1" fmla="*/ 853 h 1930"/>
                <a:gd name="T2" fmla="*/ 1945 w 2153"/>
                <a:gd name="T3" fmla="*/ 1021 h 1930"/>
                <a:gd name="T4" fmla="*/ 2060 w 2153"/>
                <a:gd name="T5" fmla="*/ 1170 h 1930"/>
                <a:gd name="T6" fmla="*/ 2126 w 2153"/>
                <a:gd name="T7" fmla="*/ 1249 h 1930"/>
                <a:gd name="T8" fmla="*/ 2162 w 2153"/>
                <a:gd name="T9" fmla="*/ 1297 h 1930"/>
                <a:gd name="T10" fmla="*/ 1897 w 2153"/>
                <a:gd name="T11" fmla="*/ 979 h 1930"/>
                <a:gd name="T12" fmla="*/ 1868 w 2153"/>
                <a:gd name="T13" fmla="*/ 931 h 1930"/>
                <a:gd name="T14" fmla="*/ 1789 w 2153"/>
                <a:gd name="T15" fmla="*/ 1243 h 1930"/>
                <a:gd name="T16" fmla="*/ 1777 w 2153"/>
                <a:gd name="T17" fmla="*/ 1489 h 1930"/>
                <a:gd name="T18" fmla="*/ 1826 w 2153"/>
                <a:gd name="T19" fmla="*/ 1910 h 1930"/>
                <a:gd name="T20" fmla="*/ 1795 w 2153"/>
                <a:gd name="T21" fmla="*/ 1934 h 1930"/>
                <a:gd name="T22" fmla="*/ 1753 w 2153"/>
                <a:gd name="T23" fmla="*/ 1537 h 1930"/>
                <a:gd name="T24" fmla="*/ 1735 w 2153"/>
                <a:gd name="T25" fmla="*/ 1291 h 1930"/>
                <a:gd name="T26" fmla="*/ 1771 w 2153"/>
                <a:gd name="T27" fmla="*/ 1087 h 1930"/>
                <a:gd name="T28" fmla="*/ 1777 w 2153"/>
                <a:gd name="T29" fmla="*/ 877 h 1930"/>
                <a:gd name="T30" fmla="*/ 1273 w 2153"/>
                <a:gd name="T31" fmla="*/ 1009 h 1930"/>
                <a:gd name="T32" fmla="*/ 828 w 2153"/>
                <a:gd name="T33" fmla="*/ 1134 h 1930"/>
                <a:gd name="T34" fmla="*/ 324 w 2153"/>
                <a:gd name="T35" fmla="*/ 1315 h 1930"/>
                <a:gd name="T36" fmla="*/ 18 w 2153"/>
                <a:gd name="T37" fmla="*/ 1423 h 1930"/>
                <a:gd name="T38" fmla="*/ 312 w 2153"/>
                <a:gd name="T39" fmla="*/ 1285 h 1930"/>
                <a:gd name="T40" fmla="*/ 685 w 2153"/>
                <a:gd name="T41" fmla="*/ 1146 h 1930"/>
                <a:gd name="T42" fmla="*/ 1026 w 2153"/>
                <a:gd name="T43" fmla="*/ 1039 h 1930"/>
                <a:gd name="T44" fmla="*/ 1417 w 2153"/>
                <a:gd name="T45" fmla="*/ 931 h 1930"/>
                <a:gd name="T46" fmla="*/ 1699 w 2153"/>
                <a:gd name="T47" fmla="*/ 817 h 1930"/>
                <a:gd name="T48" fmla="*/ 1339 w 2153"/>
                <a:gd name="T49" fmla="*/ 624 h 1930"/>
                <a:gd name="T50" fmla="*/ 865 w 2153"/>
                <a:gd name="T51" fmla="*/ 516 h 1930"/>
                <a:gd name="T52" fmla="*/ 228 w 2153"/>
                <a:gd name="T53" fmla="*/ 161 h 1930"/>
                <a:gd name="T54" fmla="*/ 0 w 2153"/>
                <a:gd name="T55" fmla="*/ 83 h 1930"/>
                <a:gd name="T56" fmla="*/ 330 w 2153"/>
                <a:gd name="T57" fmla="*/ 179 h 1930"/>
                <a:gd name="T58" fmla="*/ 715 w 2153"/>
                <a:gd name="T59" fmla="*/ 384 h 1930"/>
                <a:gd name="T60" fmla="*/ 937 w 2153"/>
                <a:gd name="T61" fmla="*/ 492 h 1930"/>
                <a:gd name="T62" fmla="*/ 1357 w 2153"/>
                <a:gd name="T63" fmla="*/ 594 h 1930"/>
                <a:gd name="T64" fmla="*/ 1657 w 2153"/>
                <a:gd name="T65" fmla="*/ 745 h 1930"/>
                <a:gd name="T66" fmla="*/ 1429 w 2153"/>
                <a:gd name="T67" fmla="*/ 462 h 1930"/>
                <a:gd name="T68" fmla="*/ 1291 w 2153"/>
                <a:gd name="T69" fmla="*/ 191 h 1930"/>
                <a:gd name="T70" fmla="*/ 1159 w 2153"/>
                <a:gd name="T71" fmla="*/ 0 h 1930"/>
                <a:gd name="T72" fmla="*/ 1345 w 2153"/>
                <a:gd name="T73" fmla="*/ 215 h 1930"/>
                <a:gd name="T74" fmla="*/ 1495 w 2153"/>
                <a:gd name="T75" fmla="*/ 486 h 1930"/>
                <a:gd name="T76" fmla="*/ 1753 w 2153"/>
                <a:gd name="T77" fmla="*/ 805 h 1930"/>
                <a:gd name="T78" fmla="*/ 1850 w 2153"/>
                <a:gd name="T79" fmla="*/ 853 h 1930"/>
                <a:gd name="T80" fmla="*/ 1850 w 2153"/>
                <a:gd name="T81" fmla="*/ 853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MY"/>
            </a:p>
          </p:txBody>
        </p:sp>
      </p:grpSp>
      <p:sp>
        <p:nvSpPr>
          <p:cNvPr id="27669" name="Rectangle 21">
            <a:extLst>
              <a:ext uri="{FF2B5EF4-FFF2-40B4-BE49-F238E27FC236}">
                <a16:creationId xmlns:a16="http://schemas.microsoft.com/office/drawing/2014/main" id="{212D84FA-D432-437D-BC13-43524A2A44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7670" name="Rectangle 22">
            <a:extLst>
              <a:ext uri="{FF2B5EF4-FFF2-40B4-BE49-F238E27FC236}">
                <a16:creationId xmlns:a16="http://schemas.microsoft.com/office/drawing/2014/main" id="{BDD578DD-03DE-45CA-A291-FCC058ACD5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7671" name="Rectangle 23">
            <a:extLst>
              <a:ext uri="{FF2B5EF4-FFF2-40B4-BE49-F238E27FC236}">
                <a16:creationId xmlns:a16="http://schemas.microsoft.com/office/drawing/2014/main" id="{CEAC6FF8-47AC-4C7D-B7B6-B326C30CF7E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A603C86-B328-4381-BBD4-F9375A7A9334}" type="datetime1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27672" name="Rectangle 24">
            <a:extLst>
              <a:ext uri="{FF2B5EF4-FFF2-40B4-BE49-F238E27FC236}">
                <a16:creationId xmlns:a16="http://schemas.microsoft.com/office/drawing/2014/main" id="{C48DF197-807F-4FEB-AB5E-A2D18B71603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7673" name="Rectangle 25">
            <a:extLst>
              <a:ext uri="{FF2B5EF4-FFF2-40B4-BE49-F238E27FC236}">
                <a16:creationId xmlns:a16="http://schemas.microsoft.com/office/drawing/2014/main" id="{C79D13B1-CB9C-49A9-9A30-7A3128193C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8076B0D-1546-415C-9DC4-A0BCA1F14B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2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5">
            <a:extLst>
              <a:ext uri="{FF2B5EF4-FFF2-40B4-BE49-F238E27FC236}">
                <a16:creationId xmlns:a16="http://schemas.microsoft.com/office/drawing/2014/main" id="{E1FA9D78-3A77-43B9-8388-B4AC2F7686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762201-0CCB-4301-833E-BFCE51BC7553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4A7E681B-E753-4912-ABC8-700870BD0F4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304800"/>
            <a:ext cx="83820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800" dirty="0">
                <a:cs typeface="Times New Roman" panose="02020603050405020304" pitchFamily="18" charset="0"/>
              </a:rPr>
              <a:t>“WESTERN CATEGORISATION OF MUSLIMS &amp; CHALLENGES TO THE MALAYSIAN POLICE”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27C49E7-5B86-4495-B7AC-E3EE3BD0541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cs typeface="Times New Roman" panose="02020603050405020304" pitchFamily="18" charset="0"/>
              </a:rPr>
              <a:t>PROF. M. KAMAL HASSAN</a:t>
            </a:r>
          </a:p>
          <a:p>
            <a:pPr eaLnBrk="1" hangingPunct="1"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INTERNATIONAL ISLAMIC UNIVERSITY MALAYSIA</a:t>
            </a:r>
          </a:p>
          <a:p>
            <a:pPr eaLnBrk="1" hangingPunct="1"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23 MARCH 2011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1E5915-B674-4796-9151-8DCE4B77E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98370C-AF8A-4F21-B38A-5C42223B5A75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B5DA2A8E-AF39-43BE-84D0-A3AFF5B3AB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7B94CA0-CD38-47FC-8592-2CB8C03751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1816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u="sng">
                <a:cs typeface="Times New Roman" panose="02020603050405020304" pitchFamily="18" charset="0"/>
              </a:rPr>
              <a:t>BAD MUSLIMS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Terrorist			- Terrorism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Jihadist			- Jihad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Fundamentalist		- Fundamentalism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Extremist			- Extremism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Radical			- Radicalism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Militant			- Militancy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Islamist			- Islamism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Wahhabis or Salafi	- Wahhabism/Salafism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91DC80D-187F-455B-82A3-A14EEAF32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7CD376-463D-4EA0-A223-42EB8347947C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70D5E550-E46A-4053-8ADF-250D419BD4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2C5C2EA-AD6A-4D68-8DC7-55078C15D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3340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>
                <a:cs typeface="Times New Roman" panose="02020603050405020304" pitchFamily="18" charset="0"/>
              </a:rPr>
              <a:t>GOOD MUSLIMS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Secularist		- Secularism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Modernist and 	- Modernism</a:t>
            </a:r>
          </a:p>
          <a:p>
            <a:pPr marL="990600" lvl="1" indent="-533400" eaLnBrk="1" hangingPunct="1">
              <a:buFontTx/>
              <a:buNone/>
              <a:defRPr/>
            </a:pPr>
            <a:r>
              <a:rPr lang="en-US" altLang="en-US">
                <a:cs typeface="Times New Roman" panose="02020603050405020304" pitchFamily="18" charset="0"/>
              </a:rPr>
              <a:t>	Neo- Modernist	- Neo-Modernism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 startAt="3"/>
              <a:defRPr/>
            </a:pPr>
            <a:r>
              <a:rPr lang="en-US" altLang="en-US">
                <a:cs typeface="Times New Roman" panose="02020603050405020304" pitchFamily="18" charset="0"/>
              </a:rPr>
              <a:t>Moderate		- Moderation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 startAt="3"/>
              <a:defRPr/>
            </a:pPr>
            <a:r>
              <a:rPr lang="en-US" altLang="en-US">
                <a:cs typeface="Times New Roman" panose="02020603050405020304" pitchFamily="18" charset="0"/>
              </a:rPr>
              <a:t>Liberal		- Liberalism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 startAt="3"/>
              <a:defRPr/>
            </a:pPr>
            <a:r>
              <a:rPr lang="en-US" altLang="en-US">
                <a:cs typeface="Times New Roman" panose="02020603050405020304" pitchFamily="18" charset="0"/>
              </a:rPr>
              <a:t>Sufi			- Sufism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 startAt="3"/>
              <a:defRPr/>
            </a:pPr>
            <a:r>
              <a:rPr lang="en-US" altLang="en-US">
                <a:cs typeface="Times New Roman" panose="02020603050405020304" pitchFamily="18" charset="0"/>
              </a:rPr>
              <a:t>Pluralist		- Pluralism</a:t>
            </a:r>
          </a:p>
          <a:p>
            <a:pPr marL="990600" lvl="1" indent="-533400" eaLnBrk="1" hangingPunct="1">
              <a:buClr>
                <a:schemeClr val="tx1"/>
              </a:buClr>
              <a:buFontTx/>
              <a:buAutoNum type="arabicPeriod" startAt="3"/>
              <a:defRPr/>
            </a:pPr>
            <a:r>
              <a:rPr lang="en-US" altLang="en-US">
                <a:cs typeface="Times New Roman" panose="02020603050405020304" pitchFamily="18" charset="0"/>
              </a:rPr>
              <a:t>Progressive		- Progress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20D2FE6-F221-4939-BBC8-BF97730E7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E84A5-794B-4796-9BEC-0B4AE7105082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622D6F22-59FA-468B-AE6D-33357B64D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11162"/>
          </a:xfrm>
        </p:spPr>
        <p:txBody>
          <a:bodyPr/>
          <a:lstStyle/>
          <a:p>
            <a:pPr eaLnBrk="1" hangingPunct="1">
              <a:defRPr/>
            </a:pPr>
            <a:endParaRPr lang="en-US" altLang="en-US" sz="400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092B328-1BF0-4D33-ABB0-4A531C4F0B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229600" cy="5105400"/>
          </a:xfrm>
        </p:spPr>
        <p:txBody>
          <a:bodyPr/>
          <a:lstStyle/>
          <a:p>
            <a:pPr marL="609600" indent="-609600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>
                <a:cs typeface="Times New Roman" panose="02020603050405020304" pitchFamily="18" charset="0"/>
              </a:rPr>
              <a:t>Somewhere in Between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Reformist		- Reformism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Traditionalist	- Traditionalism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Conservative	- Conservatism</a:t>
            </a:r>
          </a:p>
          <a:p>
            <a:pPr marL="990600" lvl="1" indent="-533400" eaLnBrk="1" hangingPunct="1">
              <a:buFontTx/>
              <a:buAutoNum type="arabicPeriod"/>
              <a:defRPr/>
            </a:pPr>
            <a:r>
              <a:rPr lang="en-US" altLang="en-US">
                <a:cs typeface="Times New Roman" panose="02020603050405020304" pitchFamily="18" charset="0"/>
              </a:rPr>
              <a:t>Tabligh		- Jama‘ah Tabligh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CCF0734-D59A-47F6-9FFB-4C505B69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02C820-9404-4127-BA94-D4DFC4AF6E88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2B255517-885E-4E06-A515-FC5E4FC1C7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>
                <a:cs typeface="Times New Roman" panose="02020603050405020304" pitchFamily="18" charset="0"/>
              </a:rPr>
              <a:t>HISTORICAL &amp; IDEOLOGICAL BACKGROUND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9886798-08CC-40E8-9009-567479987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800">
                <a:cs typeface="Times New Roman" panose="02020603050405020304" pitchFamily="18" charset="0"/>
              </a:rPr>
              <a:t>Centuries of conflict beginning with the CRUSADES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800">
                <a:cs typeface="Times New Roman" panose="02020603050405020304" pitchFamily="18" charset="0"/>
              </a:rPr>
              <a:t>Imperialist mindset of intellectual and cultural superiority and dominance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800">
                <a:cs typeface="Times New Roman" panose="02020603050405020304" pitchFamily="18" charset="0"/>
              </a:rPr>
              <a:t>Global Hegemony vs. Islamic Resurgence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800">
                <a:cs typeface="Times New Roman" panose="02020603050405020304" pitchFamily="18" charset="0"/>
              </a:rPr>
              <a:t>The Empire needs a new Enemy after the collapse of the Russian Empire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800">
                <a:cs typeface="Times New Roman" panose="02020603050405020304" pitchFamily="18" charset="0"/>
              </a:rPr>
              <a:t>Zionist strategies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800">
                <a:cs typeface="Times New Roman" panose="02020603050405020304" pitchFamily="18" charset="0"/>
              </a:rPr>
              <a:t>Neo-Conservative, Radical Right and Christian fundamentalist influence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2800">
                <a:cs typeface="Times New Roman" panose="02020603050405020304" pitchFamily="18" charset="0"/>
              </a:rPr>
              <a:t>Christian, Zionist and Secularist fears, anxiety of resurgent Islam.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2EC9164-BDD4-463F-ABFB-61D591C31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8BD4BF-3825-41BB-BA0C-AC6BCC080F02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E0B4FC29-6D76-4960-B4AC-6486B981A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5344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200">
                <a:cs typeface="Times New Roman" panose="02020603050405020304" pitchFamily="18" charset="0"/>
              </a:rPr>
              <a:t>THE QUR’ANIC CATEGORISATION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A36C0F75-1717-4CF0-B904-F1CE9190AE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562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sz="2800" u="sng">
                <a:cs typeface="Times New Roman" panose="02020603050405020304" pitchFamily="18" charset="0"/>
              </a:rPr>
              <a:t>GOOD MUSLIMS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Mu’min			- </a:t>
            </a:r>
            <a:r>
              <a:rPr lang="en-US" altLang="en-US" sz="2400" i="1">
                <a:cs typeface="Times New Roman" panose="02020603050405020304" pitchFamily="18" charset="0"/>
              </a:rPr>
              <a:t>Iman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Muhsin			- </a:t>
            </a:r>
            <a:r>
              <a:rPr lang="en-US" altLang="en-US" sz="2400" i="1">
                <a:cs typeface="Times New Roman" panose="02020603050405020304" pitchFamily="18" charset="0"/>
              </a:rPr>
              <a:t>Ihsan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Muslih			- </a:t>
            </a:r>
            <a:r>
              <a:rPr lang="en-US" altLang="en-US" sz="2400" i="1">
                <a:cs typeface="Times New Roman" panose="02020603050405020304" pitchFamily="18" charset="0"/>
              </a:rPr>
              <a:t>Islah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Muttaqi			- </a:t>
            </a:r>
            <a:r>
              <a:rPr lang="en-US" altLang="en-US" sz="2400" i="1">
                <a:cs typeface="Times New Roman" panose="02020603050405020304" pitchFamily="18" charset="0"/>
              </a:rPr>
              <a:t>Taqwa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Mujahid			- </a:t>
            </a:r>
            <a:r>
              <a:rPr lang="en-US" altLang="en-US" sz="2400" i="1">
                <a:cs typeface="Times New Roman" panose="02020603050405020304" pitchFamily="18" charset="0"/>
              </a:rPr>
              <a:t>Jihad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Aamir bi’l-Ma‘ruf		- </a:t>
            </a:r>
            <a:r>
              <a:rPr lang="en-US" altLang="en-US" sz="2400" i="1">
                <a:cs typeface="Times New Roman" panose="02020603050405020304" pitchFamily="18" charset="0"/>
              </a:rPr>
              <a:t>Amar Makruf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Naahi ‘an al-Munkar		- </a:t>
            </a:r>
            <a:r>
              <a:rPr lang="en-US" altLang="en-US" sz="2400" i="1">
                <a:cs typeface="Times New Roman" panose="02020603050405020304" pitchFamily="18" charset="0"/>
              </a:rPr>
              <a:t>Nahi Munkar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Muhibb Allah 		- Love Allah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	Muhibb al-Rasul		- Love the Messenger</a:t>
            </a:r>
          </a:p>
          <a:p>
            <a:pPr marL="990600" lvl="1" indent="-5334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 startAt="9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Daa‘i ila’Llah 		- </a:t>
            </a:r>
            <a:r>
              <a:rPr lang="en-US" altLang="en-US" sz="2400" i="1">
                <a:cs typeface="Times New Roman" panose="02020603050405020304" pitchFamily="18" charset="0"/>
              </a:rPr>
              <a:t>Da‘wah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 startAt="9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Mutee’			- </a:t>
            </a:r>
            <a:r>
              <a:rPr lang="en-US" altLang="en-US" sz="2400" i="1">
                <a:cs typeface="Times New Roman" panose="02020603050405020304" pitchFamily="18" charset="0"/>
              </a:rPr>
              <a:t>Ta‘ah</a:t>
            </a:r>
            <a:endParaRPr lang="en-US" altLang="en-US" sz="2400">
              <a:cs typeface="Times New Roman" panose="02020603050405020304" pitchFamily="18" charset="0"/>
            </a:endParaRPr>
          </a:p>
          <a:p>
            <a:pPr marL="990600" lvl="1" indent="-5334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 startAt="9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ULU’L ALBAAB		- People of Understanding</a:t>
            </a:r>
          </a:p>
          <a:p>
            <a:pPr marL="990600" lvl="1" indent="-533400" eaLnBrk="1" hangingPunct="1">
              <a:lnSpc>
                <a:spcPct val="80000"/>
              </a:lnSpc>
              <a:buClr>
                <a:schemeClr val="tx1"/>
              </a:buClr>
              <a:buFontTx/>
              <a:buAutoNum type="arabicPeriod" startAt="9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SAHABAH, TABI‘UN	- Companions &amp; Followers</a:t>
            </a:r>
            <a:r>
              <a:rPr lang="en-US" altLang="en-US" sz="2400" i="1">
                <a:cs typeface="Times New Roman" panose="02020603050405020304" pitchFamily="18" charset="0"/>
              </a:rPr>
              <a:t> </a:t>
            </a:r>
            <a:endParaRPr lang="en-US" altLang="en-US" sz="24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50FE66DE-D50C-4F4F-9767-833FB410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D7689A-D862-48C5-B466-40A87A794A61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EE25AA3D-3CF2-489C-B27F-8B21A8B7AE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11162"/>
          </a:xfrm>
        </p:spPr>
        <p:txBody>
          <a:bodyPr/>
          <a:lstStyle/>
          <a:p>
            <a:pPr eaLnBrk="1" hangingPunct="1">
              <a:defRPr/>
            </a:pPr>
            <a:endParaRPr lang="en-US" altLang="en-US" sz="4000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77CA2F13-BFBF-48BA-AC11-656BEF3BA2C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990600"/>
            <a:ext cx="4114800" cy="5867400"/>
          </a:xfrm>
        </p:spPr>
        <p:txBody>
          <a:bodyPr/>
          <a:lstStyle/>
          <a:p>
            <a:pPr marL="533400" indent="-533400" eaLnBrk="1" hangingPunct="1"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r>
              <a:rPr lang="en-US" altLang="en-US" sz="2400" u="sng">
                <a:cs typeface="Times New Roman" panose="02020603050405020304" pitchFamily="18" charset="0"/>
              </a:rPr>
              <a:t>Enemies of God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Mushrik	- </a:t>
            </a:r>
            <a:r>
              <a:rPr lang="en-US" altLang="en-US" sz="2400" i="1">
                <a:cs typeface="Times New Roman" panose="02020603050405020304" pitchFamily="18" charset="0"/>
              </a:rPr>
              <a:t>Shirk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Kafir	- </a:t>
            </a:r>
            <a:r>
              <a:rPr lang="en-US" altLang="en-US" sz="2400" i="1">
                <a:cs typeface="Times New Roman" panose="02020603050405020304" pitchFamily="18" charset="0"/>
              </a:rPr>
              <a:t>Kufr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Munafiq	- </a:t>
            </a:r>
            <a:r>
              <a:rPr lang="en-US" altLang="en-US" sz="2400" i="1">
                <a:cs typeface="Times New Roman" panose="02020603050405020304" pitchFamily="18" charset="0"/>
              </a:rPr>
              <a:t>Nifaq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Zalim	- </a:t>
            </a:r>
            <a:r>
              <a:rPr lang="en-US" altLang="en-US" sz="2400" i="1">
                <a:cs typeface="Times New Roman" panose="02020603050405020304" pitchFamily="18" charset="0"/>
              </a:rPr>
              <a:t>Zulm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Mulhid	- </a:t>
            </a:r>
            <a:r>
              <a:rPr lang="en-US" altLang="en-US" sz="2400" i="1">
                <a:cs typeface="Times New Roman" panose="02020603050405020304" pitchFamily="18" charset="0"/>
              </a:rPr>
              <a:t>Ilhad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Taghut	- </a:t>
            </a:r>
            <a:r>
              <a:rPr lang="en-US" altLang="en-US" sz="2400" i="1">
                <a:cs typeface="Times New Roman" panose="02020603050405020304" pitchFamily="18" charset="0"/>
              </a:rPr>
              <a:t>Tughyaan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Shaytan</a:t>
            </a:r>
          </a:p>
          <a:p>
            <a:pPr marL="533400" indent="-53340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400" u="sng">
                <a:cs typeface="Times New Roman" panose="02020603050405020304" pitchFamily="18" charset="0"/>
              </a:rPr>
              <a:t>Friends of God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Rasul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Nabi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Wali</a:t>
            </a:r>
          </a:p>
          <a:p>
            <a:pPr marL="533400" indent="-533400" eaLnBrk="1" hangingPunct="1"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True Believers</a:t>
            </a:r>
          </a:p>
          <a:p>
            <a:pPr marL="533400" indent="-533400" eaLnBrk="1" hangingPunct="1">
              <a:buFontTx/>
              <a:buAutoNum type="arabicPeriod"/>
              <a:defRPr/>
            </a:pPr>
            <a:endParaRPr lang="en-US" altLang="en-US" sz="2400">
              <a:cs typeface="Times New Roman" panose="02020603050405020304" pitchFamily="18" charset="0"/>
            </a:endParaRP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E22F472-FA8C-41FF-9A4B-EE2C4DD9019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990600"/>
            <a:ext cx="5029200" cy="5562600"/>
          </a:xfrm>
        </p:spPr>
        <p:txBody>
          <a:bodyPr/>
          <a:lstStyle/>
          <a:p>
            <a:pPr marL="533400" indent="-533400" eaLnBrk="1" hangingPunct="1">
              <a:buFontTx/>
              <a:buNone/>
              <a:defRPr/>
            </a:pPr>
            <a:r>
              <a:rPr lang="en-US" altLang="en-US" sz="2400" u="sng">
                <a:cs typeface="Times New Roman" panose="02020603050405020304" pitchFamily="18" charset="0"/>
              </a:rPr>
              <a:t>Special Category</a:t>
            </a:r>
          </a:p>
          <a:p>
            <a:pPr marL="533400" indent="-533400" eaLnBrk="1" hangingPunct="1">
              <a:buFontTx/>
              <a:buChar char="•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Ahl al-Kitab (People of the Book)</a:t>
            </a:r>
          </a:p>
          <a:p>
            <a:pPr marL="533400" indent="-533400" eaLnBrk="1" hangingPunct="1">
              <a:buFontTx/>
              <a:buChar char="•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Ahl Dhimmah (Protected people)</a:t>
            </a:r>
          </a:p>
          <a:p>
            <a:pPr marL="533400" indent="-533400" eaLnBrk="1" hangingPunct="1">
              <a:buFontTx/>
              <a:buChar char="•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Ahl al-‘Ahd (People under Treaty)</a:t>
            </a:r>
          </a:p>
          <a:p>
            <a:pPr marL="533400" indent="-533400" eaLnBrk="1" hangingPunct="1">
              <a:buFontTx/>
              <a:buChar char="•"/>
              <a:defRPr/>
            </a:pPr>
            <a:endParaRPr lang="en-US" altLang="en-US" sz="240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3F1BD7-15F9-49EB-92B3-D2BF2E0C4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090FC7-59FA-4368-94F8-E6A37BBE3F2F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CBCF28B7-3567-4964-82E4-4876CF77C8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2652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200">
                <a:cs typeface="Times New Roman" panose="02020603050405020304" pitchFamily="18" charset="0"/>
              </a:rPr>
              <a:t>THE CHALLENGE TO ISLAM IN SOUTHEAST ASIA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C4D7ACB-A463-48CF-B9C0-5B9773A760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55626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Militancy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Radicalism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Deviance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Liberalism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Secularism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Modernism &amp; Neo-Modernism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Pluralism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Ahmadiyyah/Qadyaniyyah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Shi‘ah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Salafi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TRUE MEANING OF MODERATION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Who is the authority to give the correct understanding and definition of Islam and Muslims.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  <a:defRPr/>
            </a:pPr>
            <a:r>
              <a:rPr lang="en-US" altLang="en-US" sz="2400">
                <a:cs typeface="Times New Roman" panose="02020603050405020304" pitchFamily="18" charset="0"/>
              </a:rPr>
              <a:t>What constitutes THREAT TO NATIONAL SECURITY?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Categorization of Muslim by Western Criteria External and Internal Challenges to the Malaysian Police Force</Template>
  <TotalTime>0</TotalTime>
  <Words>431</Words>
  <Application>Microsoft Office PowerPoint</Application>
  <PresentationFormat>On-screen Show (4:3)</PresentationFormat>
  <Paragraphs>90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Wingdings</vt:lpstr>
      <vt:lpstr>Maple</vt:lpstr>
      <vt:lpstr>“WESTERN CATEGORISATION OF MUSLIMS &amp; CHALLENGES TO THE MALAYSIAN POLICE”</vt:lpstr>
      <vt:lpstr>INTRODUCTION</vt:lpstr>
      <vt:lpstr>PowerPoint Presentation</vt:lpstr>
      <vt:lpstr>PowerPoint Presentation</vt:lpstr>
      <vt:lpstr>HISTORICAL &amp; IDEOLOGICAL BACKGROUND</vt:lpstr>
      <vt:lpstr>THE QUR’ANIC CATEGORISATION</vt:lpstr>
      <vt:lpstr>PowerPoint Presentation</vt:lpstr>
      <vt:lpstr>THE CHALLENGE TO ISLAM IN SOUTHEAST ASIA</vt:lpstr>
    </vt:vector>
  </TitlesOfParts>
  <Company>iium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“WESTERN CATEGORISATION OF MUSLIMS &amp; CHALLENGES TO THE MALAYSIAN POLICE”</dc:title>
  <dc:creator>CENTRIS-PC</dc:creator>
  <cp:lastModifiedBy>CENTRIS-PC</cp:lastModifiedBy>
  <cp:revision>1</cp:revision>
  <dcterms:created xsi:type="dcterms:W3CDTF">2025-09-30T08:12:23Z</dcterms:created>
  <dcterms:modified xsi:type="dcterms:W3CDTF">2025-09-30T08:12:52Z</dcterms:modified>
</cp:coreProperties>
</file>