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9" r:id="rId1"/>
    <p:sldMasterId id="2147483650" r:id="rId2"/>
    <p:sldMasterId id="2147483651" r:id="rId3"/>
  </p:sldMasterIdLst>
  <p:notesMasterIdLst>
    <p:notesMasterId r:id="rId5"/>
  </p:notesMasterIdLst>
  <p:sldIdLst>
    <p:sldId id="256" r:id="rId4"/>
  </p:sldIdLst>
  <p:sldSz cx="30275213" cy="4280376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Narrow"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Narrow"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Narrow"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Narrow"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Narrow"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Narrow"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Narrow"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Narrow"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Narrow"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5453">
          <p15:clr>
            <a:srgbClr val="A4A3A4"/>
          </p15:clr>
        </p15:guide>
        <p15:guide id="2" orient="horz" pos="24328">
          <p15:clr>
            <a:srgbClr val="A4A3A4"/>
          </p15:clr>
        </p15:guide>
        <p15:guide id="3" pos="-1319">
          <p15:clr>
            <a:srgbClr val="A4A3A4"/>
          </p15:clr>
        </p15:guide>
        <p15:guide id="4" pos="5663">
          <p15:clr>
            <a:srgbClr val="A4A3A4"/>
          </p15:clr>
        </p15:guide>
        <p15:guide id="5" pos="6027">
          <p15:clr>
            <a:srgbClr val="A4A3A4"/>
          </p15:clr>
        </p15:guide>
        <p15:guide id="6" pos="20354">
          <p15:clr>
            <a:srgbClr val="A4A3A4"/>
          </p15:clr>
        </p15:guide>
        <p15:guide id="7" pos="13008">
          <p15:clr>
            <a:srgbClr val="A4A3A4"/>
          </p15:clr>
        </p15:guide>
        <p15:guide id="8" pos="133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4"/>
    <p:restoredTop sz="94630"/>
  </p:normalViewPr>
  <p:slideViewPr>
    <p:cSldViewPr snapToGrid="0" snapToObjects="1">
      <p:cViewPr>
        <p:scale>
          <a:sx n="34" d="100"/>
          <a:sy n="34" d="100"/>
        </p:scale>
        <p:origin x="1912" y="-3704"/>
      </p:cViewPr>
      <p:guideLst>
        <p:guide orient="horz" pos="5453"/>
        <p:guide orient="horz" pos="24328"/>
        <p:guide pos="-1319"/>
        <p:guide pos="5663"/>
        <p:guide pos="6027"/>
        <p:guide pos="20354"/>
        <p:guide pos="13008"/>
        <p:guide pos="13373"/>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478A3270-5543-4B39-85A5-A27888BDEF1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50531" name="Rectangle 3">
            <a:extLst>
              <a:ext uri="{FF2B5EF4-FFF2-40B4-BE49-F238E27FC236}">
                <a16:creationId xmlns:a16="http://schemas.microsoft.com/office/drawing/2014/main" id="{F5ADFA8A-0C77-4624-8365-9AE549EACB5F}"/>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4100" name="Rectangle 4">
            <a:extLst>
              <a:ext uri="{FF2B5EF4-FFF2-40B4-BE49-F238E27FC236}">
                <a16:creationId xmlns:a16="http://schemas.microsoft.com/office/drawing/2014/main" id="{2674B009-D7BB-27E7-919C-4DADBDFF8547}"/>
              </a:ext>
            </a:extLst>
          </p:cNvPr>
          <p:cNvSpPr>
            <a:spLocks noGrp="1" noRot="1" noChangeAspect="1" noChangeArrowheads="1" noTextEdit="1"/>
          </p:cNvSpPr>
          <p:nvPr>
            <p:ph type="sldImg" idx="2"/>
          </p:nvPr>
        </p:nvSpPr>
        <p:spPr bwMode="auto">
          <a:xfrm>
            <a:off x="2216150" y="685800"/>
            <a:ext cx="24257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3" name="Rectangle 5">
            <a:extLst>
              <a:ext uri="{FF2B5EF4-FFF2-40B4-BE49-F238E27FC236}">
                <a16:creationId xmlns:a16="http://schemas.microsoft.com/office/drawing/2014/main" id="{8ADB92D8-C120-450C-8008-0E27EE1B4CD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0534" name="Rectangle 6">
            <a:extLst>
              <a:ext uri="{FF2B5EF4-FFF2-40B4-BE49-F238E27FC236}">
                <a16:creationId xmlns:a16="http://schemas.microsoft.com/office/drawing/2014/main" id="{DFD08D42-31C0-42D8-9DD0-8E737C00C95F}"/>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50535" name="Rectangle 7">
            <a:extLst>
              <a:ext uri="{FF2B5EF4-FFF2-40B4-BE49-F238E27FC236}">
                <a16:creationId xmlns:a16="http://schemas.microsoft.com/office/drawing/2014/main" id="{2C40E461-14EC-46AA-B8CF-6482260667C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C24BBB82-B418-794D-A638-544AC008A449}" type="slidenum">
              <a:rPr lang="en-US" altLang="fr-FR"/>
              <a:pPr/>
              <a:t>‹#›</a:t>
            </a:fld>
            <a:endParaRPr lang="en-US"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703F43F-C42F-A564-686A-2D8C0B1918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3B742A6-90A8-1641-A183-3CD4E8399EC9}" type="slidenum">
              <a:rPr lang="en-US" altLang="fr-FR"/>
              <a:pPr>
                <a:spcBef>
                  <a:spcPct val="0"/>
                </a:spcBef>
              </a:pPr>
              <a:t>1</a:t>
            </a:fld>
            <a:endParaRPr lang="en-US" altLang="fr-FR"/>
          </a:p>
        </p:txBody>
      </p:sp>
      <p:sp>
        <p:nvSpPr>
          <p:cNvPr id="6147" name="Rectangle 2">
            <a:extLst>
              <a:ext uri="{FF2B5EF4-FFF2-40B4-BE49-F238E27FC236}">
                <a16:creationId xmlns:a16="http://schemas.microsoft.com/office/drawing/2014/main" id="{8BAF4218-BB25-2D78-B8F2-E83E517F8A2B}"/>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16976BDD-4FD6-30B3-1063-5694388FD5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946" y="13297726"/>
            <a:ext cx="25733329" cy="9173448"/>
          </a:xfrm>
        </p:spPr>
        <p:txBody>
          <a:bodyPr/>
          <a:lstStyle/>
          <a:p>
            <a:r>
              <a:rPr lang="en-US"/>
              <a:t>Click to edit Master title style</a:t>
            </a:r>
            <a:endParaRPr lang="en-GB"/>
          </a:p>
        </p:txBody>
      </p:sp>
      <p:sp>
        <p:nvSpPr>
          <p:cNvPr id="3" name="Subtitle 2"/>
          <p:cNvSpPr>
            <a:spLocks noGrp="1"/>
          </p:cNvSpPr>
          <p:nvPr>
            <p:ph type="subTitle" idx="1"/>
          </p:nvPr>
        </p:nvSpPr>
        <p:spPr>
          <a:xfrm>
            <a:off x="4541883" y="24254899"/>
            <a:ext cx="21191448" cy="1094018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36933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5960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351618" y="1655375"/>
            <a:ext cx="7229364" cy="4021216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2191" y="1655375"/>
            <a:ext cx="21561260" cy="402121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97396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946" y="13297726"/>
            <a:ext cx="25733329" cy="9173448"/>
          </a:xfrm>
        </p:spPr>
        <p:txBody>
          <a:bodyPr/>
          <a:lstStyle/>
          <a:p>
            <a:r>
              <a:rPr lang="en-US"/>
              <a:t>Click to edit Master title style</a:t>
            </a:r>
            <a:endParaRPr lang="en-GB"/>
          </a:p>
        </p:txBody>
      </p:sp>
      <p:sp>
        <p:nvSpPr>
          <p:cNvPr id="3" name="Subtitle 2"/>
          <p:cNvSpPr>
            <a:spLocks noGrp="1"/>
          </p:cNvSpPr>
          <p:nvPr>
            <p:ph type="subTitle" idx="1"/>
          </p:nvPr>
        </p:nvSpPr>
        <p:spPr>
          <a:xfrm>
            <a:off x="4541883" y="24254899"/>
            <a:ext cx="21191448" cy="1094018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956321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4459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097" y="27505245"/>
            <a:ext cx="25734665" cy="8501484"/>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2391097" y="18141158"/>
            <a:ext cx="25734665" cy="936409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27648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46170" y="6247763"/>
            <a:ext cx="3375038" cy="356254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149374" y="6247763"/>
            <a:ext cx="3376374" cy="356254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03335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963" y="1713887"/>
            <a:ext cx="27247291" cy="7134904"/>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513961" y="9581157"/>
            <a:ext cx="13375992" cy="39940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961" y="13575194"/>
            <a:ext cx="13375992" cy="246607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5379921" y="9581157"/>
            <a:ext cx="13381332" cy="39940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921" y="13575194"/>
            <a:ext cx="13381332" cy="246607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08088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25690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630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961" y="1704450"/>
            <a:ext cx="9959566" cy="725193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11836664" y="1704451"/>
            <a:ext cx="16924588" cy="365314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513961" y="8956383"/>
            <a:ext cx="9959566" cy="29279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56411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23828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356" y="29962828"/>
            <a:ext cx="18164861" cy="35372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5934356" y="3824161"/>
            <a:ext cx="18164861" cy="25681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5934356" y="33500076"/>
            <a:ext cx="18164861" cy="50227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682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89390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347613" y="1655375"/>
            <a:ext cx="7233369" cy="4021783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46170" y="1655375"/>
            <a:ext cx="21573276" cy="402178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5109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946" y="13297726"/>
            <a:ext cx="25733329" cy="9173448"/>
          </a:xfrm>
        </p:spPr>
        <p:txBody>
          <a:bodyPr/>
          <a:lstStyle/>
          <a:p>
            <a:r>
              <a:rPr lang="en-US"/>
              <a:t>Click to edit Master title style</a:t>
            </a:r>
            <a:endParaRPr lang="en-GB"/>
          </a:p>
        </p:txBody>
      </p:sp>
      <p:sp>
        <p:nvSpPr>
          <p:cNvPr id="3" name="Subtitle 2"/>
          <p:cNvSpPr>
            <a:spLocks noGrp="1"/>
          </p:cNvSpPr>
          <p:nvPr>
            <p:ph type="subTitle" idx="1"/>
          </p:nvPr>
        </p:nvSpPr>
        <p:spPr>
          <a:xfrm>
            <a:off x="4541883" y="24254899"/>
            <a:ext cx="21191448" cy="1094018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797147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876929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097" y="27505245"/>
            <a:ext cx="25734665" cy="8501484"/>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2391097" y="18141158"/>
            <a:ext cx="25734665" cy="936409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102051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77954" y="6247763"/>
            <a:ext cx="14486764" cy="356254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5092882" y="6247763"/>
            <a:ext cx="14488098" cy="356254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76787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963" y="1713887"/>
            <a:ext cx="27247291" cy="7134904"/>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513961" y="9581157"/>
            <a:ext cx="13375992" cy="39940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961" y="13575194"/>
            <a:ext cx="13375992" cy="246607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5379921" y="9581157"/>
            <a:ext cx="13381332" cy="39940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921" y="13575194"/>
            <a:ext cx="13381332" cy="246607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22900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706554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964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097" y="27505245"/>
            <a:ext cx="25734665" cy="8501484"/>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2391097" y="18141158"/>
            <a:ext cx="25734665" cy="936409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831219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961" y="1704450"/>
            <a:ext cx="9959566" cy="725193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11836664" y="1704451"/>
            <a:ext cx="16924588" cy="365314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513961" y="8956383"/>
            <a:ext cx="9959566" cy="29279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02985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356" y="29962828"/>
            <a:ext cx="18164861" cy="35372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5934356" y="3824161"/>
            <a:ext cx="18164861" cy="25681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5934356" y="33500076"/>
            <a:ext cx="18164861" cy="50227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001933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77921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306224" y="1655375"/>
            <a:ext cx="7274756" cy="4021783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77954" y="1655375"/>
            <a:ext cx="21700106" cy="402178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15809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62194" y="6236439"/>
            <a:ext cx="4587275" cy="356311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377632" y="6236439"/>
            <a:ext cx="4588610" cy="356311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52406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963" y="1713887"/>
            <a:ext cx="27247291" cy="7134904"/>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513961" y="9581157"/>
            <a:ext cx="13375992" cy="39940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961" y="13575194"/>
            <a:ext cx="13375992" cy="246607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5379921" y="9581157"/>
            <a:ext cx="13381332" cy="39940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921" y="13575194"/>
            <a:ext cx="13381332" cy="246607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90512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84152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4444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961" y="1704450"/>
            <a:ext cx="9959566" cy="725193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11836664" y="1704451"/>
            <a:ext cx="16924588" cy="365314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513961" y="8956383"/>
            <a:ext cx="9959566" cy="29279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3308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356" y="29962828"/>
            <a:ext cx="18164861" cy="35372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5934356" y="3824161"/>
            <a:ext cx="18164861" cy="25681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5934356" y="33500076"/>
            <a:ext cx="18164861" cy="50227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28875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EF0F8"/>
        </a:solidFill>
        <a:effectLst/>
      </p:bgPr>
    </p:bg>
    <p:spTree>
      <p:nvGrpSpPr>
        <p:cNvPr id="1" name=""/>
        <p:cNvGrpSpPr/>
        <p:nvPr/>
      </p:nvGrpSpPr>
      <p:grpSpPr>
        <a:xfrm>
          <a:off x="0" y="0"/>
          <a:ext cx="0" cy="0"/>
          <a:chOff x="0" y="0"/>
          <a:chExt cx="0" cy="0"/>
        </a:xfrm>
      </p:grpSpPr>
      <p:sp>
        <p:nvSpPr>
          <p:cNvPr id="1026" name="Rectangle 36">
            <a:extLst>
              <a:ext uri="{FF2B5EF4-FFF2-40B4-BE49-F238E27FC236}">
                <a16:creationId xmlns:a16="http://schemas.microsoft.com/office/drawing/2014/main" id="{E981F763-A1A2-41AA-8C08-60CF11947089}"/>
              </a:ext>
            </a:extLst>
          </p:cNvPr>
          <p:cNvSpPr>
            <a:spLocks noChangeArrowheads="1"/>
          </p:cNvSpPr>
          <p:nvPr/>
        </p:nvSpPr>
        <p:spPr bwMode="auto">
          <a:xfrm>
            <a:off x="0" y="0"/>
            <a:ext cx="30275213" cy="5907088"/>
          </a:xfrm>
          <a:prstGeom prst="rect">
            <a:avLst/>
          </a:prstGeom>
          <a:solidFill>
            <a:srgbClr val="00938F"/>
          </a:solidFill>
          <a:ln>
            <a:noFill/>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1027" name="Rectangle 33">
            <a:extLst>
              <a:ext uri="{FF2B5EF4-FFF2-40B4-BE49-F238E27FC236}">
                <a16:creationId xmlns:a16="http://schemas.microsoft.com/office/drawing/2014/main" id="{9D511DCA-7556-454C-AF40-8FC3A05D90BB}"/>
              </a:ext>
            </a:extLst>
          </p:cNvPr>
          <p:cNvSpPr>
            <a:spLocks noChangeArrowheads="1"/>
          </p:cNvSpPr>
          <p:nvPr/>
        </p:nvSpPr>
        <p:spPr bwMode="auto">
          <a:xfrm>
            <a:off x="644525" y="6242050"/>
            <a:ext cx="9321800" cy="35625088"/>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1028" name="Rectangle 15">
            <a:extLst>
              <a:ext uri="{FF2B5EF4-FFF2-40B4-BE49-F238E27FC236}">
                <a16:creationId xmlns:a16="http://schemas.microsoft.com/office/drawing/2014/main" id="{04818FE0-0540-5E7F-1967-831C630F09D9}"/>
              </a:ext>
            </a:extLst>
          </p:cNvPr>
          <p:cNvSpPr>
            <a:spLocks noGrp="1" noChangeArrowheads="1"/>
          </p:cNvSpPr>
          <p:nvPr>
            <p:ph type="title"/>
          </p:nvPr>
        </p:nvSpPr>
        <p:spPr bwMode="auto">
          <a:xfrm>
            <a:off x="661988" y="1655763"/>
            <a:ext cx="2891948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857" tIns="37421" rIns="74857" bIns="37421" numCol="1" anchor="ctr" anchorCtr="0" compatLnSpc="1">
            <a:prstTxWarp prst="textNoShape">
              <a:avLst/>
            </a:prstTxWarp>
          </a:bodyPr>
          <a:lstStyle/>
          <a:p>
            <a:pPr lvl="0"/>
            <a:r>
              <a:rPr lang="en-US" altLang="fr-FR"/>
              <a:t>Click to edit Master title style</a:t>
            </a:r>
          </a:p>
        </p:txBody>
      </p:sp>
      <p:sp>
        <p:nvSpPr>
          <p:cNvPr id="1029" name="Rectangle 16">
            <a:extLst>
              <a:ext uri="{FF2B5EF4-FFF2-40B4-BE49-F238E27FC236}">
                <a16:creationId xmlns:a16="http://schemas.microsoft.com/office/drawing/2014/main" id="{1E922B6D-B833-FCB4-0E09-1C9F10294041}"/>
              </a:ext>
            </a:extLst>
          </p:cNvPr>
          <p:cNvSpPr>
            <a:spLocks noGrp="1" noChangeArrowheads="1"/>
          </p:cNvSpPr>
          <p:nvPr>
            <p:ph type="body" idx="1"/>
          </p:nvPr>
        </p:nvSpPr>
        <p:spPr bwMode="auto">
          <a:xfrm>
            <a:off x="661988" y="6243638"/>
            <a:ext cx="9304337" cy="3563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346" tIns="374346" rIns="374346" bIns="374346" numCol="1" anchor="t" anchorCtr="0" compatLnSpc="1">
            <a:prstTxWarp prst="textNoShape">
              <a:avLst/>
            </a:prstTxWarp>
          </a:bodyPr>
          <a:lstStyle/>
          <a:p>
            <a:pPr lvl="0"/>
            <a:r>
              <a:rPr lang="en-US" altLang="fr-FR"/>
              <a:t>Click to edit Master text styles</a:t>
            </a:r>
          </a:p>
          <a:p>
            <a:pPr lvl="1"/>
            <a:r>
              <a:rPr lang="en-US" altLang="fr-FR"/>
              <a:t>Second level</a:t>
            </a:r>
          </a:p>
        </p:txBody>
      </p:sp>
      <p:sp>
        <p:nvSpPr>
          <p:cNvPr id="1030" name="Rectangle 25">
            <a:extLst>
              <a:ext uri="{FF2B5EF4-FFF2-40B4-BE49-F238E27FC236}">
                <a16:creationId xmlns:a16="http://schemas.microsoft.com/office/drawing/2014/main" id="{B637E885-BEE1-4B0F-B3ED-084154539F0E}"/>
              </a:ext>
            </a:extLst>
          </p:cNvPr>
          <p:cNvSpPr>
            <a:spLocks noChangeArrowheads="1"/>
          </p:cNvSpPr>
          <p:nvPr/>
        </p:nvSpPr>
        <p:spPr bwMode="auto">
          <a:xfrm>
            <a:off x="0" y="0"/>
            <a:ext cx="30275213" cy="42803763"/>
          </a:xfrm>
          <a:prstGeom prst="rect">
            <a:avLst/>
          </a:prstGeom>
          <a:noFill/>
          <a:ln>
            <a:noFill/>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1031" name="Rectangle 40">
            <a:extLst>
              <a:ext uri="{FF2B5EF4-FFF2-40B4-BE49-F238E27FC236}">
                <a16:creationId xmlns:a16="http://schemas.microsoft.com/office/drawing/2014/main" id="{9F50D896-5A66-4A53-8BE1-D55DEF66C68E}"/>
              </a:ext>
            </a:extLst>
          </p:cNvPr>
          <p:cNvSpPr>
            <a:spLocks noChangeArrowheads="1"/>
          </p:cNvSpPr>
          <p:nvPr/>
        </p:nvSpPr>
        <p:spPr bwMode="auto">
          <a:xfrm>
            <a:off x="20259675" y="6242050"/>
            <a:ext cx="9321800" cy="35625088"/>
          </a:xfrm>
          <a:prstGeom prst="rect">
            <a:avLst/>
          </a:prstGeom>
          <a:solidFill>
            <a:schemeClr val="bg2"/>
          </a:solidFill>
          <a:ln w="12700">
            <a:solidFill>
              <a:schemeClr val="tx1"/>
            </a:solidFill>
            <a:miter lim="800000"/>
            <a:headEnd/>
            <a:tailEnd/>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1032" name="Rectangle 41">
            <a:extLst>
              <a:ext uri="{FF2B5EF4-FFF2-40B4-BE49-F238E27FC236}">
                <a16:creationId xmlns:a16="http://schemas.microsoft.com/office/drawing/2014/main" id="{545C0892-0890-4D4C-A8C1-9CE9D5CDFF61}"/>
              </a:ext>
            </a:extLst>
          </p:cNvPr>
          <p:cNvSpPr>
            <a:spLocks noChangeArrowheads="1"/>
          </p:cNvSpPr>
          <p:nvPr/>
        </p:nvSpPr>
        <p:spPr bwMode="auto">
          <a:xfrm>
            <a:off x="10452100" y="6242050"/>
            <a:ext cx="9320213" cy="35625088"/>
          </a:xfrm>
          <a:prstGeom prst="rect">
            <a:avLst/>
          </a:prstGeom>
          <a:solidFill>
            <a:schemeClr val="bg2"/>
          </a:solidFill>
          <a:ln w="12700">
            <a:solidFill>
              <a:schemeClr val="tx1"/>
            </a:solidFill>
            <a:miter lim="800000"/>
            <a:headEnd/>
            <a:tailEnd/>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749300" rtl="0" eaLnBrk="0" fontAlgn="base" hangingPunct="0">
        <a:spcBef>
          <a:spcPct val="0"/>
        </a:spcBef>
        <a:spcAft>
          <a:spcPct val="0"/>
        </a:spcAft>
        <a:defRPr sz="7200">
          <a:solidFill>
            <a:srgbClr val="FFFFFF"/>
          </a:solidFill>
          <a:latin typeface="+mj-lt"/>
          <a:ea typeface="MS PGothic" pitchFamily="34" charset="-128"/>
          <a:cs typeface="MS PGothic" charset="0"/>
        </a:defRPr>
      </a:lvl1pPr>
      <a:lvl2pPr algn="ctr" defTabSz="749300" rtl="0" eaLnBrk="0" fontAlgn="base" hangingPunct="0">
        <a:spcBef>
          <a:spcPct val="0"/>
        </a:spcBef>
        <a:spcAft>
          <a:spcPct val="0"/>
        </a:spcAft>
        <a:defRPr sz="7200">
          <a:solidFill>
            <a:srgbClr val="FFFFFF"/>
          </a:solidFill>
          <a:latin typeface="Arial Black" charset="0"/>
          <a:ea typeface="MS PGothic" pitchFamily="34" charset="-128"/>
          <a:cs typeface="MS PGothic" charset="0"/>
        </a:defRPr>
      </a:lvl2pPr>
      <a:lvl3pPr algn="ctr" defTabSz="749300" rtl="0" eaLnBrk="0" fontAlgn="base" hangingPunct="0">
        <a:spcBef>
          <a:spcPct val="0"/>
        </a:spcBef>
        <a:spcAft>
          <a:spcPct val="0"/>
        </a:spcAft>
        <a:defRPr sz="7200">
          <a:solidFill>
            <a:srgbClr val="FFFFFF"/>
          </a:solidFill>
          <a:latin typeface="Arial Black" charset="0"/>
          <a:ea typeface="MS PGothic" pitchFamily="34" charset="-128"/>
          <a:cs typeface="MS PGothic" charset="0"/>
        </a:defRPr>
      </a:lvl3pPr>
      <a:lvl4pPr algn="ctr" defTabSz="749300" rtl="0" eaLnBrk="0" fontAlgn="base" hangingPunct="0">
        <a:spcBef>
          <a:spcPct val="0"/>
        </a:spcBef>
        <a:spcAft>
          <a:spcPct val="0"/>
        </a:spcAft>
        <a:defRPr sz="7200">
          <a:solidFill>
            <a:srgbClr val="FFFFFF"/>
          </a:solidFill>
          <a:latin typeface="Arial Black" charset="0"/>
          <a:ea typeface="MS PGothic" pitchFamily="34" charset="-128"/>
          <a:cs typeface="MS PGothic" charset="0"/>
        </a:defRPr>
      </a:lvl4pPr>
      <a:lvl5pPr algn="ctr" defTabSz="749300" rtl="0" eaLnBrk="0" fontAlgn="base" hangingPunct="0">
        <a:spcBef>
          <a:spcPct val="0"/>
        </a:spcBef>
        <a:spcAft>
          <a:spcPct val="0"/>
        </a:spcAft>
        <a:defRPr sz="7200">
          <a:solidFill>
            <a:srgbClr val="FFFFFF"/>
          </a:solidFill>
          <a:latin typeface="Arial Black" charset="0"/>
          <a:ea typeface="MS PGothic" pitchFamily="34" charset="-128"/>
          <a:cs typeface="MS PGothic" charset="0"/>
        </a:defRPr>
      </a:lvl5pPr>
      <a:lvl6pPr marL="457200" algn="ctr" defTabSz="749300" rtl="0" fontAlgn="base">
        <a:spcBef>
          <a:spcPct val="0"/>
        </a:spcBef>
        <a:spcAft>
          <a:spcPct val="0"/>
        </a:spcAft>
        <a:defRPr sz="7200">
          <a:solidFill>
            <a:schemeClr val="tx2"/>
          </a:solidFill>
          <a:latin typeface="Arial Black" charset="0"/>
        </a:defRPr>
      </a:lvl6pPr>
      <a:lvl7pPr marL="914400" algn="ctr" defTabSz="749300" rtl="0" fontAlgn="base">
        <a:spcBef>
          <a:spcPct val="0"/>
        </a:spcBef>
        <a:spcAft>
          <a:spcPct val="0"/>
        </a:spcAft>
        <a:defRPr sz="7200">
          <a:solidFill>
            <a:schemeClr val="tx2"/>
          </a:solidFill>
          <a:latin typeface="Arial Black" charset="0"/>
        </a:defRPr>
      </a:lvl7pPr>
      <a:lvl8pPr marL="1371600" algn="ctr" defTabSz="749300" rtl="0" fontAlgn="base">
        <a:spcBef>
          <a:spcPct val="0"/>
        </a:spcBef>
        <a:spcAft>
          <a:spcPct val="0"/>
        </a:spcAft>
        <a:defRPr sz="7200">
          <a:solidFill>
            <a:schemeClr val="tx2"/>
          </a:solidFill>
          <a:latin typeface="Arial Black" charset="0"/>
        </a:defRPr>
      </a:lvl8pPr>
      <a:lvl9pPr marL="1828800" algn="ctr" defTabSz="749300" rtl="0" fontAlgn="base">
        <a:spcBef>
          <a:spcPct val="0"/>
        </a:spcBef>
        <a:spcAft>
          <a:spcPct val="0"/>
        </a:spcAft>
        <a:defRPr sz="7200">
          <a:solidFill>
            <a:schemeClr val="tx2"/>
          </a:solidFill>
          <a:latin typeface="Arial Black" charset="0"/>
        </a:defRPr>
      </a:lvl9pPr>
    </p:titleStyle>
    <p:bodyStyle>
      <a:lvl1pPr marL="280988" indent="-280988"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1pPr>
      <a:lvl2pPr marL="606425" indent="-23177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2pPr>
      <a:lvl3pPr marL="938213" indent="-188913" algn="l" defTabSz="749300"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3pPr>
      <a:lvl4pPr marL="1312863"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687513"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144713" indent="-187325" algn="l" defTabSz="749300" rtl="0" fontAlgn="base">
        <a:spcBef>
          <a:spcPct val="20000"/>
        </a:spcBef>
        <a:spcAft>
          <a:spcPct val="0"/>
        </a:spcAft>
        <a:buChar char="»"/>
        <a:defRPr sz="1600">
          <a:solidFill>
            <a:schemeClr val="tx1"/>
          </a:solidFill>
          <a:latin typeface="+mn-lt"/>
          <a:ea typeface="ＭＳ Ｐゴシック" charset="-128"/>
        </a:defRPr>
      </a:lvl6pPr>
      <a:lvl7pPr marL="2601913" indent="-187325" algn="l" defTabSz="749300" rtl="0" fontAlgn="base">
        <a:spcBef>
          <a:spcPct val="20000"/>
        </a:spcBef>
        <a:spcAft>
          <a:spcPct val="0"/>
        </a:spcAft>
        <a:buChar char="»"/>
        <a:defRPr sz="1600">
          <a:solidFill>
            <a:schemeClr val="tx1"/>
          </a:solidFill>
          <a:latin typeface="+mn-lt"/>
          <a:ea typeface="ＭＳ Ｐゴシック" charset="-128"/>
        </a:defRPr>
      </a:lvl7pPr>
      <a:lvl8pPr marL="3059113" indent="-187325" algn="l" defTabSz="749300" rtl="0" fontAlgn="base">
        <a:spcBef>
          <a:spcPct val="20000"/>
        </a:spcBef>
        <a:spcAft>
          <a:spcPct val="0"/>
        </a:spcAft>
        <a:buChar char="»"/>
        <a:defRPr sz="1600">
          <a:solidFill>
            <a:schemeClr val="tx1"/>
          </a:solidFill>
          <a:latin typeface="+mn-lt"/>
          <a:ea typeface="ＭＳ Ｐゴシック" charset="-128"/>
        </a:defRPr>
      </a:lvl8pPr>
      <a:lvl9pPr marL="3516313" indent="-187325" algn="l" defTabSz="749300" rtl="0" fontAlgn="base">
        <a:spcBef>
          <a:spcPct val="20000"/>
        </a:spcBef>
        <a:spcAft>
          <a:spcPct val="0"/>
        </a:spcAft>
        <a:buChar char="»"/>
        <a:defRPr sz="1600">
          <a:solidFill>
            <a:schemeClr val="tx1"/>
          </a:solidFill>
          <a:latin typeface="+mn-lt"/>
          <a:ea typeface="ＭＳ Ｐゴシック" charset="-128"/>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EF0F8"/>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17F699D-11DA-4FCB-8273-779729F03BF4}"/>
              </a:ext>
            </a:extLst>
          </p:cNvPr>
          <p:cNvSpPr>
            <a:spLocks noChangeArrowheads="1"/>
          </p:cNvSpPr>
          <p:nvPr/>
        </p:nvSpPr>
        <p:spPr bwMode="auto">
          <a:xfrm>
            <a:off x="0" y="0"/>
            <a:ext cx="30275213" cy="5473700"/>
          </a:xfrm>
          <a:prstGeom prst="rect">
            <a:avLst/>
          </a:prstGeom>
          <a:solidFill>
            <a:schemeClr val="tx1"/>
          </a:solidFill>
          <a:ln>
            <a:noFill/>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2051" name="Rectangle 3">
            <a:extLst>
              <a:ext uri="{FF2B5EF4-FFF2-40B4-BE49-F238E27FC236}">
                <a16:creationId xmlns:a16="http://schemas.microsoft.com/office/drawing/2014/main" id="{B9E98935-580A-4868-A8AC-B19E982868B1}"/>
              </a:ext>
            </a:extLst>
          </p:cNvPr>
          <p:cNvSpPr>
            <a:spLocks noChangeArrowheads="1"/>
          </p:cNvSpPr>
          <p:nvPr/>
        </p:nvSpPr>
        <p:spPr bwMode="auto">
          <a:xfrm>
            <a:off x="646113" y="6248400"/>
            <a:ext cx="6880225" cy="35625088"/>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2052" name="Rectangle 6">
            <a:extLst>
              <a:ext uri="{FF2B5EF4-FFF2-40B4-BE49-F238E27FC236}">
                <a16:creationId xmlns:a16="http://schemas.microsoft.com/office/drawing/2014/main" id="{FDFBE980-5D0B-7507-395B-F34D9A80A51B}"/>
              </a:ext>
            </a:extLst>
          </p:cNvPr>
          <p:cNvSpPr>
            <a:spLocks noGrp="1" noChangeArrowheads="1"/>
          </p:cNvSpPr>
          <p:nvPr>
            <p:ph type="title"/>
          </p:nvPr>
        </p:nvSpPr>
        <p:spPr bwMode="auto">
          <a:xfrm>
            <a:off x="661988" y="1655763"/>
            <a:ext cx="2891948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857" tIns="37421" rIns="74857" bIns="37421" numCol="1" anchor="ctr" anchorCtr="0" compatLnSpc="1">
            <a:prstTxWarp prst="textNoShape">
              <a:avLst/>
            </a:prstTxWarp>
          </a:bodyPr>
          <a:lstStyle/>
          <a:p>
            <a:pPr lvl="0"/>
            <a:r>
              <a:rPr lang="en-US" altLang="fr-FR"/>
              <a:t>Click to edit Master title style</a:t>
            </a:r>
          </a:p>
        </p:txBody>
      </p:sp>
      <p:sp>
        <p:nvSpPr>
          <p:cNvPr id="2053" name="Rectangle 7">
            <a:extLst>
              <a:ext uri="{FF2B5EF4-FFF2-40B4-BE49-F238E27FC236}">
                <a16:creationId xmlns:a16="http://schemas.microsoft.com/office/drawing/2014/main" id="{2EF48115-189F-829F-5AA9-FDCD7C9550CB}"/>
              </a:ext>
            </a:extLst>
          </p:cNvPr>
          <p:cNvSpPr>
            <a:spLocks noGrp="1" noChangeArrowheads="1"/>
          </p:cNvSpPr>
          <p:nvPr>
            <p:ph type="body" idx="1"/>
          </p:nvPr>
        </p:nvSpPr>
        <p:spPr bwMode="auto">
          <a:xfrm>
            <a:off x="646113" y="6264275"/>
            <a:ext cx="6880225" cy="3562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346" tIns="374346" rIns="374346" bIns="374346" numCol="1" anchor="t" anchorCtr="0" compatLnSpc="1">
            <a:prstTxWarp prst="textNoShape">
              <a:avLst/>
            </a:prstTxWarp>
          </a:bodyPr>
          <a:lstStyle/>
          <a:p>
            <a:pPr lvl="0"/>
            <a:r>
              <a:rPr lang="en-US" altLang="fr-FR"/>
              <a:t>Click to edit Master text styles</a:t>
            </a:r>
          </a:p>
          <a:p>
            <a:pPr lvl="1"/>
            <a:r>
              <a:rPr lang="en-US" altLang="fr-FR"/>
              <a:t>Second level</a:t>
            </a:r>
          </a:p>
        </p:txBody>
      </p:sp>
      <p:sp>
        <p:nvSpPr>
          <p:cNvPr id="2054" name="Rectangle 8">
            <a:extLst>
              <a:ext uri="{FF2B5EF4-FFF2-40B4-BE49-F238E27FC236}">
                <a16:creationId xmlns:a16="http://schemas.microsoft.com/office/drawing/2014/main" id="{7A7B2DF5-58C6-4C2B-8D3F-966489E57BDC}"/>
              </a:ext>
            </a:extLst>
          </p:cNvPr>
          <p:cNvSpPr>
            <a:spLocks noChangeArrowheads="1"/>
          </p:cNvSpPr>
          <p:nvPr/>
        </p:nvSpPr>
        <p:spPr bwMode="auto">
          <a:xfrm>
            <a:off x="0" y="0"/>
            <a:ext cx="30275213" cy="42803763"/>
          </a:xfrm>
          <a:prstGeom prst="rect">
            <a:avLst/>
          </a:prstGeom>
          <a:noFill/>
          <a:ln>
            <a:noFill/>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2055" name="Rectangle 9">
            <a:extLst>
              <a:ext uri="{FF2B5EF4-FFF2-40B4-BE49-F238E27FC236}">
                <a16:creationId xmlns:a16="http://schemas.microsoft.com/office/drawing/2014/main" id="{D3B5F160-D67E-4AEA-8B1C-39EEFC7E0301}"/>
              </a:ext>
            </a:extLst>
          </p:cNvPr>
          <p:cNvSpPr>
            <a:spLocks noChangeArrowheads="1"/>
          </p:cNvSpPr>
          <p:nvPr/>
        </p:nvSpPr>
        <p:spPr bwMode="auto">
          <a:xfrm>
            <a:off x="7926388" y="6248400"/>
            <a:ext cx="14322425" cy="35625088"/>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2056" name="Rectangle 11">
            <a:extLst>
              <a:ext uri="{FF2B5EF4-FFF2-40B4-BE49-F238E27FC236}">
                <a16:creationId xmlns:a16="http://schemas.microsoft.com/office/drawing/2014/main" id="{3DFA96CD-761B-45C4-8439-B608ADDB9313}"/>
              </a:ext>
            </a:extLst>
          </p:cNvPr>
          <p:cNvSpPr>
            <a:spLocks noChangeArrowheads="1"/>
          </p:cNvSpPr>
          <p:nvPr/>
        </p:nvSpPr>
        <p:spPr bwMode="auto">
          <a:xfrm>
            <a:off x="22696488" y="6248400"/>
            <a:ext cx="6884987" cy="35625088"/>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2057" name="Text Box 14">
            <a:extLst>
              <a:ext uri="{FF2B5EF4-FFF2-40B4-BE49-F238E27FC236}">
                <a16:creationId xmlns:a16="http://schemas.microsoft.com/office/drawing/2014/main" id="{2C74AD06-5DB7-4286-9C2D-C44CB0F8FDBB}"/>
              </a:ext>
            </a:extLst>
          </p:cNvPr>
          <p:cNvSpPr txBox="1">
            <a:spLocks noChangeArrowheads="1"/>
          </p:cNvSpPr>
          <p:nvPr userDrawn="1"/>
        </p:nvSpPr>
        <p:spPr bwMode="auto">
          <a:xfrm>
            <a:off x="646113" y="42260838"/>
            <a:ext cx="3308350" cy="155575"/>
          </a:xfrm>
          <a:prstGeom prst="rect">
            <a:avLst/>
          </a:prstGeom>
          <a:noFill/>
          <a:ln>
            <a:noFill/>
          </a:ln>
        </p:spPr>
        <p:txBody>
          <a:bodyPr lIns="74857" tIns="37421" rIns="74857" bIns="37421">
            <a:spAutoFit/>
          </a:bodyPr>
          <a:lstStyle>
            <a:lvl1pPr defTabSz="749300" eaLnBrk="0" hangingPunct="0">
              <a:defRPr sz="2400">
                <a:solidFill>
                  <a:schemeClr val="tx1"/>
                </a:solidFill>
                <a:latin typeface="Arial Narrow" pitchFamily="34" charset="0"/>
                <a:ea typeface="ＭＳ Ｐゴシック"/>
                <a:cs typeface="ＭＳ Ｐゴシック"/>
              </a:defRPr>
            </a:lvl1pPr>
            <a:lvl2pPr marL="742950" indent="-285750" defTabSz="749300" eaLnBrk="0" hangingPunct="0">
              <a:defRPr sz="2400">
                <a:solidFill>
                  <a:schemeClr val="tx1"/>
                </a:solidFill>
                <a:latin typeface="Arial Narrow" pitchFamily="34" charset="0"/>
                <a:ea typeface="ＭＳ Ｐゴシック"/>
                <a:cs typeface="ＭＳ Ｐゴシック"/>
              </a:defRPr>
            </a:lvl2pPr>
            <a:lvl3pPr marL="1143000" indent="-228600" defTabSz="749300" eaLnBrk="0" hangingPunct="0">
              <a:defRPr sz="2400">
                <a:solidFill>
                  <a:schemeClr val="tx1"/>
                </a:solidFill>
                <a:latin typeface="Arial Narrow" pitchFamily="34" charset="0"/>
                <a:ea typeface="ＭＳ Ｐゴシック"/>
                <a:cs typeface="ＭＳ Ｐゴシック"/>
              </a:defRPr>
            </a:lvl3pPr>
            <a:lvl4pPr marL="1600200" indent="-228600" defTabSz="749300" eaLnBrk="0" hangingPunct="0">
              <a:defRPr sz="2400">
                <a:solidFill>
                  <a:schemeClr val="tx1"/>
                </a:solidFill>
                <a:latin typeface="Arial Narrow" pitchFamily="34" charset="0"/>
                <a:ea typeface="ＭＳ Ｐゴシック"/>
                <a:cs typeface="ＭＳ Ｐゴシック"/>
              </a:defRPr>
            </a:lvl4pPr>
            <a:lvl5pPr marL="2057400" indent="-228600" defTabSz="749300" eaLnBrk="0" hangingPunct="0">
              <a:defRPr sz="2400">
                <a:solidFill>
                  <a:schemeClr val="tx1"/>
                </a:solidFill>
                <a:latin typeface="Arial Narrow" pitchFamily="34" charset="0"/>
                <a:ea typeface="ＭＳ Ｐゴシック"/>
                <a:cs typeface="ＭＳ Ｐゴシック"/>
              </a:defRPr>
            </a:lvl5pPr>
            <a:lvl6pPr marL="25146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nSpc>
                <a:spcPct val="65000"/>
              </a:lnSpc>
              <a:spcBef>
                <a:spcPct val="50000"/>
              </a:spcBef>
              <a:defRPr/>
            </a:pPr>
            <a:r>
              <a:rPr lang="en-US" sz="800" b="1">
                <a:latin typeface="Arial" pitchFamily="34" charset="0"/>
              </a:rPr>
              <a:t>Poster template by ResearchPosters.co.za</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749300" rtl="0" eaLnBrk="0" fontAlgn="base" hangingPunct="0">
        <a:spcBef>
          <a:spcPct val="0"/>
        </a:spcBef>
        <a:spcAft>
          <a:spcPct val="0"/>
        </a:spcAft>
        <a:defRPr sz="7100">
          <a:solidFill>
            <a:schemeClr val="bg1"/>
          </a:solidFill>
          <a:latin typeface="+mj-lt"/>
          <a:ea typeface="MS PGothic" pitchFamily="34" charset="-128"/>
          <a:cs typeface="MS PGothic" charset="0"/>
        </a:defRPr>
      </a:lvl1pPr>
      <a:lvl2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2pPr>
      <a:lvl3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3pPr>
      <a:lvl4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4pPr>
      <a:lvl5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5pPr>
      <a:lvl6pPr marL="457200" algn="ctr" defTabSz="749300" rtl="0" fontAlgn="base">
        <a:spcBef>
          <a:spcPct val="0"/>
        </a:spcBef>
        <a:spcAft>
          <a:spcPct val="0"/>
        </a:spcAft>
        <a:defRPr sz="7100">
          <a:solidFill>
            <a:schemeClr val="tx2"/>
          </a:solidFill>
          <a:latin typeface="Arial Black" charset="0"/>
        </a:defRPr>
      </a:lvl6pPr>
      <a:lvl7pPr marL="914400" algn="ctr" defTabSz="749300" rtl="0" fontAlgn="base">
        <a:spcBef>
          <a:spcPct val="0"/>
        </a:spcBef>
        <a:spcAft>
          <a:spcPct val="0"/>
        </a:spcAft>
        <a:defRPr sz="7100">
          <a:solidFill>
            <a:schemeClr val="tx2"/>
          </a:solidFill>
          <a:latin typeface="Arial Black" charset="0"/>
        </a:defRPr>
      </a:lvl7pPr>
      <a:lvl8pPr marL="1371600" algn="ctr" defTabSz="749300" rtl="0" fontAlgn="base">
        <a:spcBef>
          <a:spcPct val="0"/>
        </a:spcBef>
        <a:spcAft>
          <a:spcPct val="0"/>
        </a:spcAft>
        <a:defRPr sz="7100">
          <a:solidFill>
            <a:schemeClr val="tx2"/>
          </a:solidFill>
          <a:latin typeface="Arial Black" charset="0"/>
        </a:defRPr>
      </a:lvl8pPr>
      <a:lvl9pPr marL="1828800" algn="ctr" defTabSz="749300" rtl="0" fontAlgn="base">
        <a:spcBef>
          <a:spcPct val="0"/>
        </a:spcBef>
        <a:spcAft>
          <a:spcPct val="0"/>
        </a:spcAft>
        <a:defRPr sz="7100">
          <a:solidFill>
            <a:schemeClr val="tx2"/>
          </a:solidFill>
          <a:latin typeface="Arial Black" charset="0"/>
        </a:defRPr>
      </a:lvl9pPr>
    </p:titleStyle>
    <p:bodyStyle>
      <a:lvl1pPr marL="280988" indent="-280988"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1pPr>
      <a:lvl2pPr marL="606425" indent="-23177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2pPr>
      <a:lvl3pPr marL="938213" indent="-188913" algn="l" defTabSz="749300"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3pPr>
      <a:lvl4pPr marL="1312863"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687513"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144713" indent="-187325" algn="l" defTabSz="749300" rtl="0" fontAlgn="base">
        <a:spcBef>
          <a:spcPct val="20000"/>
        </a:spcBef>
        <a:spcAft>
          <a:spcPct val="0"/>
        </a:spcAft>
        <a:buChar char="»"/>
        <a:defRPr sz="1600">
          <a:solidFill>
            <a:schemeClr val="tx1"/>
          </a:solidFill>
          <a:latin typeface="+mn-lt"/>
          <a:ea typeface="ＭＳ Ｐゴシック" charset="-128"/>
        </a:defRPr>
      </a:lvl6pPr>
      <a:lvl7pPr marL="2601913" indent="-187325" algn="l" defTabSz="749300" rtl="0" fontAlgn="base">
        <a:spcBef>
          <a:spcPct val="20000"/>
        </a:spcBef>
        <a:spcAft>
          <a:spcPct val="0"/>
        </a:spcAft>
        <a:buChar char="»"/>
        <a:defRPr sz="1600">
          <a:solidFill>
            <a:schemeClr val="tx1"/>
          </a:solidFill>
          <a:latin typeface="+mn-lt"/>
          <a:ea typeface="ＭＳ Ｐゴシック" charset="-128"/>
        </a:defRPr>
      </a:lvl7pPr>
      <a:lvl8pPr marL="3059113" indent="-187325" algn="l" defTabSz="749300" rtl="0" fontAlgn="base">
        <a:spcBef>
          <a:spcPct val="20000"/>
        </a:spcBef>
        <a:spcAft>
          <a:spcPct val="0"/>
        </a:spcAft>
        <a:buChar char="»"/>
        <a:defRPr sz="1600">
          <a:solidFill>
            <a:schemeClr val="tx1"/>
          </a:solidFill>
          <a:latin typeface="+mn-lt"/>
          <a:ea typeface="ＭＳ Ｐゴシック" charset="-128"/>
        </a:defRPr>
      </a:lvl8pPr>
      <a:lvl9pPr marL="3516313" indent="-187325" algn="l" defTabSz="749300" rtl="0" fontAlgn="base">
        <a:spcBef>
          <a:spcPct val="20000"/>
        </a:spcBef>
        <a:spcAft>
          <a:spcPct val="0"/>
        </a:spcAft>
        <a:buChar char="»"/>
        <a:defRPr sz="1600">
          <a:solidFill>
            <a:schemeClr val="tx1"/>
          </a:solidFill>
          <a:latin typeface="+mn-lt"/>
          <a:ea typeface="ＭＳ Ｐゴシック" charset="-128"/>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CEF0F8"/>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D1DBFF6-915F-496A-A981-D44C5710C6CF}"/>
              </a:ext>
            </a:extLst>
          </p:cNvPr>
          <p:cNvSpPr>
            <a:spLocks noChangeArrowheads="1"/>
          </p:cNvSpPr>
          <p:nvPr/>
        </p:nvSpPr>
        <p:spPr bwMode="auto">
          <a:xfrm>
            <a:off x="0" y="0"/>
            <a:ext cx="30275213" cy="5473700"/>
          </a:xfrm>
          <a:prstGeom prst="rect">
            <a:avLst/>
          </a:prstGeom>
          <a:solidFill>
            <a:schemeClr val="tx1"/>
          </a:solidFill>
          <a:ln>
            <a:noFill/>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3075" name="Rectangle 3">
            <a:extLst>
              <a:ext uri="{FF2B5EF4-FFF2-40B4-BE49-F238E27FC236}">
                <a16:creationId xmlns:a16="http://schemas.microsoft.com/office/drawing/2014/main" id="{4CDEA0B4-D0DB-493D-A39C-FCD35FF3630B}"/>
              </a:ext>
            </a:extLst>
          </p:cNvPr>
          <p:cNvSpPr>
            <a:spLocks noChangeArrowheads="1"/>
          </p:cNvSpPr>
          <p:nvPr/>
        </p:nvSpPr>
        <p:spPr bwMode="auto">
          <a:xfrm>
            <a:off x="477838" y="6248400"/>
            <a:ext cx="29224287" cy="35625088"/>
          </a:xfrm>
          <a:prstGeom prst="rect">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3076" name="Rectangle 6">
            <a:extLst>
              <a:ext uri="{FF2B5EF4-FFF2-40B4-BE49-F238E27FC236}">
                <a16:creationId xmlns:a16="http://schemas.microsoft.com/office/drawing/2014/main" id="{975332C4-383D-4F83-9E9D-64C1E538FB7B}"/>
              </a:ext>
            </a:extLst>
          </p:cNvPr>
          <p:cNvSpPr>
            <a:spLocks noGrp="1" noChangeArrowheads="1"/>
          </p:cNvSpPr>
          <p:nvPr>
            <p:ph type="title"/>
          </p:nvPr>
        </p:nvSpPr>
        <p:spPr bwMode="auto">
          <a:xfrm>
            <a:off x="661988" y="1655763"/>
            <a:ext cx="2891948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857" tIns="37421" rIns="74857" bIns="37421" numCol="1" anchor="ctr" anchorCtr="0" compatLnSpc="1">
            <a:prstTxWarp prst="textNoShape">
              <a:avLst/>
            </a:prstTxWarp>
          </a:bodyPr>
          <a:lstStyle/>
          <a:p>
            <a:pPr lvl="0"/>
            <a:r>
              <a:rPr lang="en-US" altLang="fr-FR"/>
              <a:t>Click to edit Master title style</a:t>
            </a:r>
          </a:p>
        </p:txBody>
      </p:sp>
      <p:sp>
        <p:nvSpPr>
          <p:cNvPr id="3077" name="Rectangle 7">
            <a:extLst>
              <a:ext uri="{FF2B5EF4-FFF2-40B4-BE49-F238E27FC236}">
                <a16:creationId xmlns:a16="http://schemas.microsoft.com/office/drawing/2014/main" id="{B32F38A5-E368-BAFA-BAEE-55A060AFF1BD}"/>
              </a:ext>
            </a:extLst>
          </p:cNvPr>
          <p:cNvSpPr>
            <a:spLocks noGrp="1" noChangeArrowheads="1"/>
          </p:cNvSpPr>
          <p:nvPr>
            <p:ph type="body" idx="1"/>
          </p:nvPr>
        </p:nvSpPr>
        <p:spPr bwMode="auto">
          <a:xfrm>
            <a:off x="477838" y="6248400"/>
            <a:ext cx="29103637" cy="3562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4346" tIns="374346" rIns="374346" bIns="374346" numCol="1" anchor="t" anchorCtr="0" compatLnSpc="1">
            <a:prstTxWarp prst="textNoShape">
              <a:avLst/>
            </a:prstTxWarp>
          </a:bodyPr>
          <a:lstStyle/>
          <a:p>
            <a:pPr lvl="0"/>
            <a:r>
              <a:rPr lang="en-US" altLang="fr-FR"/>
              <a:t>Click to edit Master text styles</a:t>
            </a:r>
          </a:p>
          <a:p>
            <a:pPr lvl="1"/>
            <a:r>
              <a:rPr lang="en-US" altLang="fr-FR"/>
              <a:t>Second level</a:t>
            </a:r>
          </a:p>
        </p:txBody>
      </p:sp>
      <p:sp>
        <p:nvSpPr>
          <p:cNvPr id="3078" name="Rectangle 8">
            <a:extLst>
              <a:ext uri="{FF2B5EF4-FFF2-40B4-BE49-F238E27FC236}">
                <a16:creationId xmlns:a16="http://schemas.microsoft.com/office/drawing/2014/main" id="{F77ECBE1-84F4-4D63-B08F-AFF7509879B2}"/>
              </a:ext>
            </a:extLst>
          </p:cNvPr>
          <p:cNvSpPr>
            <a:spLocks noChangeArrowheads="1"/>
          </p:cNvSpPr>
          <p:nvPr/>
        </p:nvSpPr>
        <p:spPr bwMode="auto">
          <a:xfrm>
            <a:off x="0" y="0"/>
            <a:ext cx="30275213" cy="42803763"/>
          </a:xfrm>
          <a:prstGeom prst="rect">
            <a:avLst/>
          </a:prstGeom>
          <a:noFill/>
          <a:ln>
            <a:noFill/>
          </a:ln>
        </p:spPr>
        <p:txBody>
          <a:bodyPr wrap="none" anchor="ctr"/>
          <a:lstStyle>
            <a:lvl1pPr eaLnBrk="0" hangingPunct="0">
              <a:defRPr sz="2400">
                <a:solidFill>
                  <a:schemeClr val="tx1"/>
                </a:solidFill>
                <a:latin typeface="Arial Narrow" panose="020B0604020202020204" pitchFamily="34" charset="0"/>
                <a:ea typeface="MS PGothic" panose="020B0600070205080204" pitchFamily="34" charset="-128"/>
              </a:defRPr>
            </a:lvl1pPr>
            <a:lvl2pPr marL="742950" indent="-285750" eaLnBrk="0" hangingPunct="0">
              <a:defRPr sz="2400">
                <a:solidFill>
                  <a:schemeClr val="tx1"/>
                </a:solidFill>
                <a:latin typeface="Arial Narrow" panose="020B0604020202020204" pitchFamily="34" charset="0"/>
                <a:ea typeface="MS PGothic" panose="020B0600070205080204" pitchFamily="34" charset="-128"/>
              </a:defRPr>
            </a:lvl2pPr>
            <a:lvl3pPr marL="1143000" indent="-228600" eaLnBrk="0" hangingPunct="0">
              <a:defRPr sz="2400">
                <a:solidFill>
                  <a:schemeClr val="tx1"/>
                </a:solidFill>
                <a:latin typeface="Arial Narrow" panose="020B0604020202020204" pitchFamily="34" charset="0"/>
                <a:ea typeface="MS PGothic" panose="020B0600070205080204" pitchFamily="34" charset="-128"/>
              </a:defRPr>
            </a:lvl3pPr>
            <a:lvl4pPr marL="1600200" indent="-228600" eaLnBrk="0" hangingPunct="0">
              <a:defRPr sz="2400">
                <a:solidFill>
                  <a:schemeClr val="tx1"/>
                </a:solidFill>
                <a:latin typeface="Arial Narrow" panose="020B0604020202020204" pitchFamily="34" charset="0"/>
                <a:ea typeface="MS PGothic" panose="020B0600070205080204" pitchFamily="34" charset="-128"/>
              </a:defRPr>
            </a:lvl4pPr>
            <a:lvl5pPr marL="2057400" indent="-228600" eaLnBrk="0" hangingPunct="0">
              <a:defRPr sz="24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4020202020204" pitchFamily="34" charset="0"/>
                <a:ea typeface="MS PGothic" panose="020B0600070205080204" pitchFamily="34" charset="-128"/>
              </a:defRPr>
            </a:lvl9pPr>
          </a:lstStyle>
          <a:p>
            <a:pPr eaLnBrk="1" hangingPunct="1">
              <a:defRPr/>
            </a:pPr>
            <a:endParaRPr lang="en-GB" altLang="fr-FR"/>
          </a:p>
        </p:txBody>
      </p:sp>
      <p:sp>
        <p:nvSpPr>
          <p:cNvPr id="3079" name="Text Box 14">
            <a:extLst>
              <a:ext uri="{FF2B5EF4-FFF2-40B4-BE49-F238E27FC236}">
                <a16:creationId xmlns:a16="http://schemas.microsoft.com/office/drawing/2014/main" id="{BAC667EF-C5A1-4D9E-BFBE-BFB3AE10FFAD}"/>
              </a:ext>
            </a:extLst>
          </p:cNvPr>
          <p:cNvSpPr txBox="1">
            <a:spLocks noChangeArrowheads="1"/>
          </p:cNvSpPr>
          <p:nvPr userDrawn="1"/>
        </p:nvSpPr>
        <p:spPr bwMode="auto">
          <a:xfrm>
            <a:off x="477838" y="42244963"/>
            <a:ext cx="3308350" cy="158750"/>
          </a:xfrm>
          <a:prstGeom prst="rect">
            <a:avLst/>
          </a:prstGeom>
          <a:noFill/>
          <a:ln>
            <a:noFill/>
          </a:ln>
        </p:spPr>
        <p:txBody>
          <a:bodyPr lIns="74857" tIns="37421" rIns="74857" bIns="37421">
            <a:spAutoFit/>
          </a:bodyPr>
          <a:lstStyle>
            <a:lvl1pPr defTabSz="749300" eaLnBrk="0" hangingPunct="0">
              <a:defRPr sz="2400">
                <a:solidFill>
                  <a:schemeClr val="tx1"/>
                </a:solidFill>
                <a:latin typeface="Arial Narrow" pitchFamily="34" charset="0"/>
                <a:ea typeface="ＭＳ Ｐゴシック"/>
                <a:cs typeface="ＭＳ Ｐゴシック"/>
              </a:defRPr>
            </a:lvl1pPr>
            <a:lvl2pPr marL="742950" indent="-285750" defTabSz="749300" eaLnBrk="0" hangingPunct="0">
              <a:defRPr sz="2400">
                <a:solidFill>
                  <a:schemeClr val="tx1"/>
                </a:solidFill>
                <a:latin typeface="Arial Narrow" pitchFamily="34" charset="0"/>
                <a:ea typeface="ＭＳ Ｐゴシック"/>
                <a:cs typeface="ＭＳ Ｐゴシック"/>
              </a:defRPr>
            </a:lvl2pPr>
            <a:lvl3pPr marL="1143000" indent="-228600" defTabSz="749300" eaLnBrk="0" hangingPunct="0">
              <a:defRPr sz="2400">
                <a:solidFill>
                  <a:schemeClr val="tx1"/>
                </a:solidFill>
                <a:latin typeface="Arial Narrow" pitchFamily="34" charset="0"/>
                <a:ea typeface="ＭＳ Ｐゴシック"/>
                <a:cs typeface="ＭＳ Ｐゴシック"/>
              </a:defRPr>
            </a:lvl3pPr>
            <a:lvl4pPr marL="1600200" indent="-228600" defTabSz="749300" eaLnBrk="0" hangingPunct="0">
              <a:defRPr sz="2400">
                <a:solidFill>
                  <a:schemeClr val="tx1"/>
                </a:solidFill>
                <a:latin typeface="Arial Narrow" pitchFamily="34" charset="0"/>
                <a:ea typeface="ＭＳ Ｐゴシック"/>
                <a:cs typeface="ＭＳ Ｐゴシック"/>
              </a:defRPr>
            </a:lvl4pPr>
            <a:lvl5pPr marL="2057400" indent="-228600" defTabSz="749300" eaLnBrk="0" hangingPunct="0">
              <a:defRPr sz="2400">
                <a:solidFill>
                  <a:schemeClr val="tx1"/>
                </a:solidFill>
                <a:latin typeface="Arial Narrow" pitchFamily="34" charset="0"/>
                <a:ea typeface="ＭＳ Ｐゴシック"/>
                <a:cs typeface="ＭＳ Ｐゴシック"/>
              </a:defRPr>
            </a:lvl5pPr>
            <a:lvl6pPr marL="25146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6pPr>
            <a:lvl7pPr marL="29718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7pPr>
            <a:lvl8pPr marL="34290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8pPr>
            <a:lvl9pPr marL="3886200" indent="-228600" defTabSz="749300" eaLnBrk="0" fontAlgn="base" hangingPunct="0">
              <a:spcBef>
                <a:spcPct val="0"/>
              </a:spcBef>
              <a:spcAft>
                <a:spcPct val="0"/>
              </a:spcAft>
              <a:defRPr sz="2400">
                <a:solidFill>
                  <a:schemeClr val="tx1"/>
                </a:solidFill>
                <a:latin typeface="Arial Narrow" pitchFamily="34" charset="0"/>
                <a:ea typeface="ＭＳ Ｐゴシック"/>
                <a:cs typeface="ＭＳ Ｐゴシック"/>
              </a:defRPr>
            </a:lvl9pPr>
          </a:lstStyle>
          <a:p>
            <a:pPr>
              <a:lnSpc>
                <a:spcPct val="65000"/>
              </a:lnSpc>
              <a:spcBef>
                <a:spcPct val="50000"/>
              </a:spcBef>
              <a:defRPr/>
            </a:pPr>
            <a:r>
              <a:rPr lang="en-US" sz="800" b="1">
                <a:latin typeface="Arial" pitchFamily="34" charset="0"/>
              </a:rPr>
              <a:t>Poster template by ResearchPosters.co.za</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749300" rtl="0" eaLnBrk="0" fontAlgn="base" hangingPunct="0">
        <a:spcBef>
          <a:spcPct val="0"/>
        </a:spcBef>
        <a:spcAft>
          <a:spcPct val="0"/>
        </a:spcAft>
        <a:defRPr sz="7100">
          <a:solidFill>
            <a:schemeClr val="bg1"/>
          </a:solidFill>
          <a:latin typeface="+mj-lt"/>
          <a:ea typeface="MS PGothic" pitchFamily="34" charset="-128"/>
          <a:cs typeface="MS PGothic" charset="0"/>
        </a:defRPr>
      </a:lvl1pPr>
      <a:lvl2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2pPr>
      <a:lvl3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3pPr>
      <a:lvl4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4pPr>
      <a:lvl5pPr algn="ctr" defTabSz="749300" rtl="0" eaLnBrk="0" fontAlgn="base" hangingPunct="0">
        <a:spcBef>
          <a:spcPct val="0"/>
        </a:spcBef>
        <a:spcAft>
          <a:spcPct val="0"/>
        </a:spcAft>
        <a:defRPr sz="7100">
          <a:solidFill>
            <a:schemeClr val="bg1"/>
          </a:solidFill>
          <a:latin typeface="Arial Black" charset="0"/>
          <a:ea typeface="MS PGothic" pitchFamily="34" charset="-128"/>
          <a:cs typeface="MS PGothic" charset="0"/>
        </a:defRPr>
      </a:lvl5pPr>
      <a:lvl6pPr marL="457200" algn="ctr" defTabSz="749300" rtl="0" fontAlgn="base">
        <a:spcBef>
          <a:spcPct val="0"/>
        </a:spcBef>
        <a:spcAft>
          <a:spcPct val="0"/>
        </a:spcAft>
        <a:defRPr sz="7100">
          <a:solidFill>
            <a:schemeClr val="tx2"/>
          </a:solidFill>
          <a:latin typeface="Arial Black" charset="0"/>
        </a:defRPr>
      </a:lvl6pPr>
      <a:lvl7pPr marL="914400" algn="ctr" defTabSz="749300" rtl="0" fontAlgn="base">
        <a:spcBef>
          <a:spcPct val="0"/>
        </a:spcBef>
        <a:spcAft>
          <a:spcPct val="0"/>
        </a:spcAft>
        <a:defRPr sz="7100">
          <a:solidFill>
            <a:schemeClr val="tx2"/>
          </a:solidFill>
          <a:latin typeface="Arial Black" charset="0"/>
        </a:defRPr>
      </a:lvl7pPr>
      <a:lvl8pPr marL="1371600" algn="ctr" defTabSz="749300" rtl="0" fontAlgn="base">
        <a:spcBef>
          <a:spcPct val="0"/>
        </a:spcBef>
        <a:spcAft>
          <a:spcPct val="0"/>
        </a:spcAft>
        <a:defRPr sz="7100">
          <a:solidFill>
            <a:schemeClr val="tx2"/>
          </a:solidFill>
          <a:latin typeface="Arial Black" charset="0"/>
        </a:defRPr>
      </a:lvl8pPr>
      <a:lvl9pPr marL="1828800" algn="ctr" defTabSz="749300" rtl="0" fontAlgn="base">
        <a:spcBef>
          <a:spcPct val="0"/>
        </a:spcBef>
        <a:spcAft>
          <a:spcPct val="0"/>
        </a:spcAft>
        <a:defRPr sz="7100">
          <a:solidFill>
            <a:schemeClr val="tx2"/>
          </a:solidFill>
          <a:latin typeface="Arial Black" charset="0"/>
        </a:defRPr>
      </a:lvl9pPr>
    </p:titleStyle>
    <p:bodyStyle>
      <a:lvl1pPr marL="280988" indent="-280988"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1pPr>
      <a:lvl2pPr marL="606425" indent="-231775" algn="l" defTabSz="749300" rtl="0" eaLnBrk="0" fontAlgn="base" hangingPunct="0">
        <a:spcBef>
          <a:spcPct val="20000"/>
        </a:spcBef>
        <a:spcAft>
          <a:spcPct val="0"/>
        </a:spcAft>
        <a:buChar char="–"/>
        <a:defRPr sz="2400">
          <a:solidFill>
            <a:schemeClr val="tx2"/>
          </a:solidFill>
          <a:latin typeface="+mn-lt"/>
          <a:ea typeface="MS PGothic" pitchFamily="34" charset="-128"/>
          <a:cs typeface="MS PGothic" charset="0"/>
        </a:defRPr>
      </a:lvl2pPr>
      <a:lvl3pPr marL="938213" indent="-188913" algn="l" defTabSz="749300"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3pPr>
      <a:lvl4pPr marL="1312863"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687513" indent="-187325" algn="l" defTabSz="749300"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144713" indent="-187325" algn="l" defTabSz="749300" rtl="0" fontAlgn="base">
        <a:spcBef>
          <a:spcPct val="20000"/>
        </a:spcBef>
        <a:spcAft>
          <a:spcPct val="0"/>
        </a:spcAft>
        <a:buChar char="»"/>
        <a:defRPr sz="1600">
          <a:solidFill>
            <a:schemeClr val="tx1"/>
          </a:solidFill>
          <a:latin typeface="+mn-lt"/>
          <a:ea typeface="ＭＳ Ｐゴシック" charset="-128"/>
        </a:defRPr>
      </a:lvl6pPr>
      <a:lvl7pPr marL="2601913" indent="-187325" algn="l" defTabSz="749300" rtl="0" fontAlgn="base">
        <a:spcBef>
          <a:spcPct val="20000"/>
        </a:spcBef>
        <a:spcAft>
          <a:spcPct val="0"/>
        </a:spcAft>
        <a:buChar char="»"/>
        <a:defRPr sz="1600">
          <a:solidFill>
            <a:schemeClr val="tx1"/>
          </a:solidFill>
          <a:latin typeface="+mn-lt"/>
          <a:ea typeface="ＭＳ Ｐゴシック" charset="-128"/>
        </a:defRPr>
      </a:lvl7pPr>
      <a:lvl8pPr marL="3059113" indent="-187325" algn="l" defTabSz="749300" rtl="0" fontAlgn="base">
        <a:spcBef>
          <a:spcPct val="20000"/>
        </a:spcBef>
        <a:spcAft>
          <a:spcPct val="0"/>
        </a:spcAft>
        <a:buChar char="»"/>
        <a:defRPr sz="1600">
          <a:solidFill>
            <a:schemeClr val="tx1"/>
          </a:solidFill>
          <a:latin typeface="+mn-lt"/>
          <a:ea typeface="ＭＳ Ｐゴシック" charset="-128"/>
        </a:defRPr>
      </a:lvl8pPr>
      <a:lvl9pPr marL="3516313" indent="-187325" algn="l" defTabSz="749300" rtl="0" fontAlgn="base">
        <a:spcBef>
          <a:spcPct val="20000"/>
        </a:spcBef>
        <a:spcAft>
          <a:spcPct val="0"/>
        </a:spcAft>
        <a:buChar char="»"/>
        <a:defRPr sz="1600">
          <a:solidFill>
            <a:schemeClr val="tx1"/>
          </a:solidFill>
          <a:latin typeface="+mn-lt"/>
          <a:ea typeface="ＭＳ Ｐゴシック" charset="-128"/>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png"/><Relationship Id="rId18" Type="http://schemas.openxmlformats.org/officeDocument/2006/relationships/image" Target="../media/image11.jpe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png"/><Relationship Id="rId17"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oleObject" Target="../embeddings/oleObject2.bin"/><Relationship Id="rId15" Type="http://schemas.openxmlformats.org/officeDocument/2006/relationships/oleObject" Target="../embeddings/oleObject4.bin"/><Relationship Id="rId10" Type="http://schemas.openxmlformats.org/officeDocument/2006/relationships/hyperlink" Target="mailto:author@address.org" TargetMode="External"/><Relationship Id="rId19"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4.png"/><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5">
            <a:extLst>
              <a:ext uri="{FF2B5EF4-FFF2-40B4-BE49-F238E27FC236}">
                <a16:creationId xmlns:a16="http://schemas.microsoft.com/office/drawing/2014/main" id="{2DB5D77C-1A7D-4D0E-B481-FE94B3685C45}"/>
              </a:ext>
            </a:extLst>
          </p:cNvPr>
          <p:cNvSpPr>
            <a:spLocks noChangeArrowheads="1"/>
          </p:cNvSpPr>
          <p:nvPr/>
        </p:nvSpPr>
        <p:spPr bwMode="auto">
          <a:xfrm>
            <a:off x="-30163" y="3473450"/>
            <a:ext cx="30275213" cy="2060575"/>
          </a:xfrm>
          <a:prstGeom prst="rect">
            <a:avLst/>
          </a:prstGeom>
          <a:noFill/>
          <a:ln>
            <a:noFill/>
          </a:ln>
        </p:spPr>
        <p:txBody>
          <a:bodyPr lIns="74838" tIns="37413" rIns="74838" bIns="37413">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defRPr/>
            </a:pPr>
            <a:r>
              <a:rPr lang="en-US" altLang="fr-FR" sz="6000" dirty="0">
                <a:solidFill>
                  <a:schemeClr val="bg1"/>
                </a:solidFill>
                <a:effectLst>
                  <a:outerShdw blurRad="38100" dist="38100" dir="2700000" algn="tl">
                    <a:srgbClr val="000000">
                      <a:alpha val="43137"/>
                    </a:srgbClr>
                  </a:outerShdw>
                </a:effectLst>
                <a:latin typeface="Arial Black" panose="020B0A04020102020204" pitchFamily="34" charset="0"/>
              </a:rPr>
              <a:t>The poster title goes here</a:t>
            </a:r>
          </a:p>
          <a:p>
            <a:pPr algn="ctr">
              <a:spcBef>
                <a:spcPct val="0"/>
              </a:spcBef>
              <a:buFontTx/>
              <a:buNone/>
              <a:defRPr/>
            </a:pPr>
            <a:r>
              <a:rPr lang="en-US" altLang="fr-FR" sz="4100" b="1" dirty="0">
                <a:solidFill>
                  <a:schemeClr val="bg1"/>
                </a:solidFill>
                <a:effectLst>
                  <a:outerShdw blurRad="38100" dist="38100" dir="2700000" algn="tl">
                    <a:srgbClr val="000000">
                      <a:alpha val="43137"/>
                    </a:srgbClr>
                  </a:outerShdw>
                </a:effectLst>
              </a:rPr>
              <a:t>Your name</a:t>
            </a:r>
            <a:br>
              <a:rPr lang="en-US" altLang="fr-FR" sz="4100" b="1" dirty="0">
                <a:solidFill>
                  <a:schemeClr val="bg1"/>
                </a:solidFill>
                <a:effectLst>
                  <a:outerShdw blurRad="38100" dist="38100" dir="2700000" algn="tl">
                    <a:srgbClr val="000000">
                      <a:alpha val="43137"/>
                    </a:srgbClr>
                  </a:outerShdw>
                </a:effectLst>
              </a:rPr>
            </a:br>
            <a:r>
              <a:rPr lang="en-US" altLang="fr-FR" sz="2800" b="1" dirty="0">
                <a:solidFill>
                  <a:schemeClr val="bg1"/>
                </a:solidFill>
                <a:effectLst>
                  <a:outerShdw blurRad="38100" dist="38100" dir="2700000" algn="tl">
                    <a:srgbClr val="000000">
                      <a:alpha val="43137"/>
                    </a:srgbClr>
                  </a:outerShdw>
                </a:effectLst>
              </a:rPr>
              <a:t>KCDIO / Department</a:t>
            </a:r>
          </a:p>
        </p:txBody>
      </p:sp>
      <p:sp>
        <p:nvSpPr>
          <p:cNvPr id="5123" name="Text Box 471">
            <a:extLst>
              <a:ext uri="{FF2B5EF4-FFF2-40B4-BE49-F238E27FC236}">
                <a16:creationId xmlns:a16="http://schemas.microsoft.com/office/drawing/2014/main" id="{05811EA1-6508-A54A-80FF-1586663E8CA4}"/>
              </a:ext>
            </a:extLst>
          </p:cNvPr>
          <p:cNvSpPr txBox="1">
            <a:spLocks noChangeArrowheads="1"/>
          </p:cNvSpPr>
          <p:nvPr/>
        </p:nvSpPr>
        <p:spPr bwMode="auto">
          <a:xfrm>
            <a:off x="646113" y="6248400"/>
            <a:ext cx="9321800" cy="630238"/>
          </a:xfrm>
          <a:prstGeom prst="rect">
            <a:avLst/>
          </a:prstGeom>
          <a:solidFill>
            <a:srgbClr val="00938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latin typeface="Arial Narrow" panose="020B0604020202020204" pitchFamily="34" charset="0"/>
              </a:rPr>
              <a:t>Introduction</a:t>
            </a:r>
          </a:p>
        </p:txBody>
      </p:sp>
      <p:sp>
        <p:nvSpPr>
          <p:cNvPr id="5124" name="Text Box 472">
            <a:extLst>
              <a:ext uri="{FF2B5EF4-FFF2-40B4-BE49-F238E27FC236}">
                <a16:creationId xmlns:a16="http://schemas.microsoft.com/office/drawing/2014/main" id="{3ABC7A0A-2F58-F7E3-FB55-B9FB7BCDF48C}"/>
              </a:ext>
            </a:extLst>
          </p:cNvPr>
          <p:cNvSpPr txBox="1">
            <a:spLocks noChangeArrowheads="1"/>
          </p:cNvSpPr>
          <p:nvPr/>
        </p:nvSpPr>
        <p:spPr bwMode="auto">
          <a:xfrm>
            <a:off x="650875" y="6910388"/>
            <a:ext cx="9317038" cy="595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600">
                <a:latin typeface="Arial Narrow" panose="020B0604020202020204" pitchFamily="34" charset="0"/>
              </a:rPr>
              <a:t>This template was designed to produce a 1189mm x 841mm (A0 size) poster in portrait or landscape orientation. You can modify it as needed for your presentation before printing.</a:t>
            </a:r>
            <a:br>
              <a:rPr lang="en-US" altLang="fr-FR" sz="2600">
                <a:latin typeface="Arial Narrow" panose="020B0604020202020204" pitchFamily="34" charset="0"/>
              </a:rPr>
            </a:br>
            <a:br>
              <a:rPr lang="en-US" altLang="fr-FR" sz="2600">
                <a:latin typeface="Arial Narrow" panose="020B0604020202020204" pitchFamily="34" charset="0"/>
              </a:rPr>
            </a:br>
            <a:r>
              <a:rPr lang="en-US" altLang="fr-FR" sz="2600">
                <a:latin typeface="Arial Narrow" panose="020B0604020202020204" pitchFamily="34" charset="0"/>
              </a:rPr>
              <a:t>Making use of this template will ensure that your poster will look professional, easy to read and save you valuable time in the layout of your presentation.</a:t>
            </a:r>
            <a:br>
              <a:rPr lang="en-US" altLang="fr-FR" sz="2600">
                <a:latin typeface="Arial Narrow" panose="020B0604020202020204" pitchFamily="34" charset="0"/>
              </a:rPr>
            </a:br>
            <a:br>
              <a:rPr lang="en-US" altLang="fr-FR" sz="2600">
                <a:latin typeface="Arial Narrow" panose="020B0604020202020204" pitchFamily="34" charset="0"/>
              </a:rPr>
            </a:br>
            <a:r>
              <a:rPr lang="en-US" altLang="fr-FR" sz="2600">
                <a:latin typeface="Arial Narrow" panose="020B0604020202020204" pitchFamily="34" charset="0"/>
              </a:rPr>
              <a:t>For poster design beginners we have included many useful tips you can find on the poster template itself. </a:t>
            </a:r>
          </a:p>
          <a:p>
            <a:pPr eaLnBrk="1" hangingPunct="1">
              <a:spcBef>
                <a:spcPct val="0"/>
              </a:spcBef>
              <a:buFontTx/>
              <a:buNone/>
            </a:pPr>
            <a:endParaRPr lang="en-US" altLang="fr-FR" sz="2600">
              <a:latin typeface="Arial Narrow" panose="020B0604020202020204" pitchFamily="34" charset="0"/>
            </a:endParaRPr>
          </a:p>
          <a:p>
            <a:pPr eaLnBrk="1" hangingPunct="1">
              <a:spcBef>
                <a:spcPct val="0"/>
              </a:spcBef>
              <a:buFontTx/>
              <a:buNone/>
            </a:pPr>
            <a:br>
              <a:rPr lang="en-US" altLang="fr-FR" sz="2600">
                <a:latin typeface="Arial Narrow" panose="020B0604020202020204" pitchFamily="34" charset="0"/>
              </a:rPr>
            </a:br>
            <a:endParaRPr lang="en-US" altLang="fr-FR" sz="2600" b="1">
              <a:latin typeface="Arial Narrow" panose="020B0604020202020204" pitchFamily="34" charset="0"/>
            </a:endParaRPr>
          </a:p>
        </p:txBody>
      </p:sp>
      <p:sp>
        <p:nvSpPr>
          <p:cNvPr id="5125" name="Text Box 473">
            <a:extLst>
              <a:ext uri="{FF2B5EF4-FFF2-40B4-BE49-F238E27FC236}">
                <a16:creationId xmlns:a16="http://schemas.microsoft.com/office/drawing/2014/main" id="{BF5925A5-8971-D965-66FB-DC04877DA68B}"/>
              </a:ext>
            </a:extLst>
          </p:cNvPr>
          <p:cNvSpPr txBox="1">
            <a:spLocks noChangeArrowheads="1"/>
          </p:cNvSpPr>
          <p:nvPr/>
        </p:nvSpPr>
        <p:spPr bwMode="auto">
          <a:xfrm>
            <a:off x="646113" y="18102263"/>
            <a:ext cx="9321800" cy="630237"/>
          </a:xfrm>
          <a:prstGeom prst="rect">
            <a:avLst/>
          </a:prstGeom>
          <a:solidFill>
            <a:srgbClr val="00938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latin typeface="Arial Narrow" panose="020B0604020202020204" pitchFamily="34" charset="0"/>
              </a:rPr>
              <a:t>Poster Basics – Poster Layout</a:t>
            </a:r>
          </a:p>
        </p:txBody>
      </p:sp>
      <p:grpSp>
        <p:nvGrpSpPr>
          <p:cNvPr id="5126" name="Group 6">
            <a:extLst>
              <a:ext uri="{FF2B5EF4-FFF2-40B4-BE49-F238E27FC236}">
                <a16:creationId xmlns:a16="http://schemas.microsoft.com/office/drawing/2014/main" id="{37FAE319-6AE2-2EFB-E7CE-495D360E8B40}"/>
              </a:ext>
            </a:extLst>
          </p:cNvPr>
          <p:cNvGrpSpPr>
            <a:grpSpLocks/>
          </p:cNvGrpSpPr>
          <p:nvPr/>
        </p:nvGrpSpPr>
        <p:grpSpPr bwMode="auto">
          <a:xfrm>
            <a:off x="6958013" y="27814588"/>
            <a:ext cx="2028825" cy="2419350"/>
            <a:chOff x="6661150" y="28549600"/>
            <a:chExt cx="2028825" cy="2417763"/>
          </a:xfrm>
        </p:grpSpPr>
        <p:graphicFrame>
          <p:nvGraphicFramePr>
            <p:cNvPr id="5203" name="Object 3">
              <a:extLst>
                <a:ext uri="{FF2B5EF4-FFF2-40B4-BE49-F238E27FC236}">
                  <a16:creationId xmlns:a16="http://schemas.microsoft.com/office/drawing/2014/main" id="{283DFACF-92D8-8E10-4FD9-64012ABCC5AC}"/>
                </a:ext>
              </a:extLst>
            </p:cNvPr>
            <p:cNvGraphicFramePr>
              <a:graphicFrameLocks noChangeAspect="1"/>
            </p:cNvGraphicFramePr>
            <p:nvPr/>
          </p:nvGraphicFramePr>
          <p:xfrm>
            <a:off x="6661150" y="29425900"/>
            <a:ext cx="2028825" cy="663575"/>
          </p:xfrm>
          <a:graphic>
            <a:graphicData uri="http://schemas.openxmlformats.org/presentationml/2006/ole">
              <mc:AlternateContent xmlns:mc="http://schemas.openxmlformats.org/markup-compatibility/2006">
                <mc:Choice xmlns:v="urn:schemas-microsoft-com:vml" Requires="v">
                  <p:oleObj name="Image" r:id="rId3" imgW="1949450" imgH="393700" progId="Photoshop.Image.7">
                    <p:embed/>
                  </p:oleObj>
                </mc:Choice>
                <mc:Fallback>
                  <p:oleObj name="Image" r:id="rId3" imgW="1949450" imgH="393700" progId="Photoshop.Image.7">
                    <p:embed/>
                    <p:pic>
                      <p:nvPicPr>
                        <p:cNvPr id="0" name="Object 3"/>
                        <p:cNvPicPr>
                          <a:picLocks noChangeAspect="1" noChangeArrowheads="1"/>
                        </p:cNvPicPr>
                        <p:nvPr/>
                      </p:nvPicPr>
                      <p:blipFill>
                        <a:blip r:embed="rId4">
                          <a:lum contrast="30000"/>
                          <a:extLst>
                            <a:ext uri="{28A0092B-C50C-407E-A947-70E740481C1C}">
                              <a14:useLocalDpi xmlns:a14="http://schemas.microsoft.com/office/drawing/2010/main" val="0"/>
                            </a:ext>
                          </a:extLst>
                        </a:blip>
                        <a:srcRect/>
                        <a:stretch>
                          <a:fillRect/>
                        </a:stretch>
                      </p:blipFill>
                      <p:spPr bwMode="auto">
                        <a:xfrm>
                          <a:off x="6661150" y="29425900"/>
                          <a:ext cx="2028825"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nvGrpSpPr>
            <p:cNvPr id="5204" name="Group 485">
              <a:extLst>
                <a:ext uri="{FF2B5EF4-FFF2-40B4-BE49-F238E27FC236}">
                  <a16:creationId xmlns:a16="http://schemas.microsoft.com/office/drawing/2014/main" id="{DE3F56CD-3579-C216-D433-7A1F603174FB}"/>
                </a:ext>
              </a:extLst>
            </p:cNvPr>
            <p:cNvGrpSpPr>
              <a:grpSpLocks/>
            </p:cNvGrpSpPr>
            <p:nvPr/>
          </p:nvGrpSpPr>
          <p:grpSpPr bwMode="auto">
            <a:xfrm>
              <a:off x="6661150" y="28549600"/>
              <a:ext cx="2028825" cy="2417763"/>
              <a:chOff x="4801" y="15623"/>
              <a:chExt cx="1631" cy="1198"/>
            </a:xfrm>
          </p:grpSpPr>
          <p:graphicFrame>
            <p:nvGraphicFramePr>
              <p:cNvPr id="5205" name="Object 4">
                <a:extLst>
                  <a:ext uri="{FF2B5EF4-FFF2-40B4-BE49-F238E27FC236}">
                    <a16:creationId xmlns:a16="http://schemas.microsoft.com/office/drawing/2014/main" id="{A697E0E1-8D08-5597-BA39-29771B30F478}"/>
                  </a:ext>
                </a:extLst>
              </p:cNvPr>
              <p:cNvGraphicFramePr>
                <a:graphicFrameLocks noChangeAspect="1"/>
              </p:cNvGraphicFramePr>
              <p:nvPr/>
            </p:nvGraphicFramePr>
            <p:xfrm>
              <a:off x="4801" y="15623"/>
              <a:ext cx="1631" cy="329"/>
            </p:xfrm>
            <a:graphic>
              <a:graphicData uri="http://schemas.openxmlformats.org/presentationml/2006/ole">
                <mc:AlternateContent xmlns:mc="http://schemas.openxmlformats.org/markup-compatibility/2006">
                  <mc:Choice xmlns:v="urn:schemas-microsoft-com:vml" Requires="v">
                    <p:oleObj name="Image" r:id="rId5" imgW="1949450" imgH="393700" progId="Photoshop.Image.7">
                      <p:embed/>
                    </p:oleObj>
                  </mc:Choice>
                  <mc:Fallback>
                    <p:oleObj name="Image" r:id="rId5" imgW="1949450" imgH="393700" progId="Photoshop.Image.7">
                      <p:embed/>
                      <p:pic>
                        <p:nvPicPr>
                          <p:cNvPr id="0" name="Object 4"/>
                          <p:cNvPicPr>
                            <a:picLocks noChangeAspect="1" noChangeArrowheads="1"/>
                          </p:cNvPicPr>
                          <p:nvPr/>
                        </p:nvPicPr>
                        <p:blipFill>
                          <a:blip r:embed="rId6">
                            <a:lum contrast="30000"/>
                            <a:extLst>
                              <a:ext uri="{28A0092B-C50C-407E-A947-70E740481C1C}">
                                <a14:useLocalDpi xmlns:a14="http://schemas.microsoft.com/office/drawing/2010/main" val="0"/>
                              </a:ext>
                            </a:extLst>
                          </a:blip>
                          <a:srcRect/>
                          <a:stretch>
                            <a:fillRect/>
                          </a:stretch>
                        </p:blipFill>
                        <p:spPr bwMode="auto">
                          <a:xfrm>
                            <a:off x="4801" y="15623"/>
                            <a:ext cx="1631"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 name="Object 5">
                <a:extLst>
                  <a:ext uri="{FF2B5EF4-FFF2-40B4-BE49-F238E27FC236}">
                    <a16:creationId xmlns:a16="http://schemas.microsoft.com/office/drawing/2014/main" id="{96A4A8AC-696E-75F9-5F64-841BC982815E}"/>
                  </a:ext>
                </a:extLst>
              </p:cNvPr>
              <p:cNvGraphicFramePr>
                <a:graphicFrameLocks noChangeAspect="1"/>
              </p:cNvGraphicFramePr>
              <p:nvPr/>
            </p:nvGraphicFramePr>
            <p:xfrm>
              <a:off x="4801" y="16492"/>
              <a:ext cx="1631" cy="329"/>
            </p:xfrm>
            <a:graphic>
              <a:graphicData uri="http://schemas.openxmlformats.org/presentationml/2006/ole">
                <mc:AlternateContent xmlns:mc="http://schemas.openxmlformats.org/markup-compatibility/2006">
                  <mc:Choice xmlns:v="urn:schemas-microsoft-com:vml" Requires="v">
                    <p:oleObj name="Image" r:id="rId7" imgW="1949450" imgH="393700" progId="Photoshop.Image.7">
                      <p:embed/>
                    </p:oleObj>
                  </mc:Choice>
                  <mc:Fallback>
                    <p:oleObj name="Image" r:id="rId7" imgW="1949450" imgH="393700" progId="Photoshop.Image.7">
                      <p:embed/>
                      <p:pic>
                        <p:nvPicPr>
                          <p:cNvPr id="0" name="Object 5"/>
                          <p:cNvPicPr>
                            <a:picLocks noChangeAspect="1" noChangeArrowheads="1"/>
                          </p:cNvPicPr>
                          <p:nvPr/>
                        </p:nvPicPr>
                        <p:blipFill>
                          <a:blip r:embed="rId8">
                            <a:lum contrast="30000"/>
                            <a:extLst>
                              <a:ext uri="{28A0092B-C50C-407E-A947-70E740481C1C}">
                                <a14:useLocalDpi xmlns:a14="http://schemas.microsoft.com/office/drawing/2010/main" val="0"/>
                              </a:ext>
                            </a:extLst>
                          </a:blip>
                          <a:srcRect/>
                          <a:stretch>
                            <a:fillRect/>
                          </a:stretch>
                        </p:blipFill>
                        <p:spPr bwMode="auto">
                          <a:xfrm>
                            <a:off x="4801" y="16492"/>
                            <a:ext cx="1631"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grpSp>
      <p:sp>
        <p:nvSpPr>
          <p:cNvPr id="5127" name="Text Box 489">
            <a:extLst>
              <a:ext uri="{FF2B5EF4-FFF2-40B4-BE49-F238E27FC236}">
                <a16:creationId xmlns:a16="http://schemas.microsoft.com/office/drawing/2014/main" id="{0E6F4BAE-3947-915F-E3CF-28CB609734EA}"/>
              </a:ext>
            </a:extLst>
          </p:cNvPr>
          <p:cNvSpPr txBox="1">
            <a:spLocks noChangeArrowheads="1"/>
          </p:cNvSpPr>
          <p:nvPr/>
        </p:nvSpPr>
        <p:spPr bwMode="auto">
          <a:xfrm>
            <a:off x="8713788" y="28592463"/>
            <a:ext cx="1524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fr-FR" sz="900">
                <a:solidFill>
                  <a:srgbClr val="009900"/>
                </a:solidFill>
                <a:latin typeface="Arial Narrow" panose="020B0604020202020204" pitchFamily="34" charset="0"/>
              </a:rPr>
              <a:t>A</a:t>
            </a:r>
          </a:p>
          <a:p>
            <a:pPr eaLnBrk="1" hangingPunct="1">
              <a:spcBef>
                <a:spcPct val="50000"/>
              </a:spcBef>
              <a:buFontTx/>
              <a:buNone/>
            </a:pPr>
            <a:endParaRPr lang="en-US" altLang="fr-FR" sz="900">
              <a:solidFill>
                <a:srgbClr val="009900"/>
              </a:solidFill>
              <a:latin typeface="Arial Narrow" panose="020B0604020202020204" pitchFamily="34" charset="0"/>
            </a:endParaRPr>
          </a:p>
          <a:p>
            <a:pPr eaLnBrk="1" hangingPunct="1">
              <a:spcBef>
                <a:spcPct val="50000"/>
              </a:spcBef>
              <a:buFontTx/>
              <a:buNone/>
            </a:pPr>
            <a:r>
              <a:rPr lang="en-US" altLang="fr-FR" sz="900">
                <a:solidFill>
                  <a:srgbClr val="009900"/>
                </a:solidFill>
                <a:latin typeface="Arial Narrow" panose="020B0604020202020204" pitchFamily="34" charset="0"/>
              </a:rPr>
              <a:t>B</a:t>
            </a:r>
          </a:p>
        </p:txBody>
      </p:sp>
      <p:sp>
        <p:nvSpPr>
          <p:cNvPr id="5128" name="Text Box 490">
            <a:extLst>
              <a:ext uri="{FF2B5EF4-FFF2-40B4-BE49-F238E27FC236}">
                <a16:creationId xmlns:a16="http://schemas.microsoft.com/office/drawing/2014/main" id="{017C862A-6397-4C54-0EE8-A17003DDEB08}"/>
              </a:ext>
            </a:extLst>
          </p:cNvPr>
          <p:cNvSpPr txBox="1">
            <a:spLocks noChangeArrowheads="1"/>
          </p:cNvSpPr>
          <p:nvPr/>
        </p:nvSpPr>
        <p:spPr bwMode="auto">
          <a:xfrm>
            <a:off x="646113" y="32075438"/>
            <a:ext cx="9315450" cy="6302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rgbClr val="F8F8F8"/>
                </a:solidFill>
                <a:latin typeface="Arial Narrow" panose="020B0604020202020204" pitchFamily="34" charset="0"/>
              </a:rPr>
              <a:t>Text Sizes</a:t>
            </a:r>
          </a:p>
        </p:txBody>
      </p:sp>
      <p:sp>
        <p:nvSpPr>
          <p:cNvPr id="5129" name="Text Box 491">
            <a:extLst>
              <a:ext uri="{FF2B5EF4-FFF2-40B4-BE49-F238E27FC236}">
                <a16:creationId xmlns:a16="http://schemas.microsoft.com/office/drawing/2014/main" id="{49D82275-CEDB-FCB7-43B0-7850DA154F52}"/>
              </a:ext>
            </a:extLst>
          </p:cNvPr>
          <p:cNvSpPr txBox="1">
            <a:spLocks noChangeArrowheads="1"/>
          </p:cNvSpPr>
          <p:nvPr/>
        </p:nvSpPr>
        <p:spPr bwMode="auto">
          <a:xfrm>
            <a:off x="646113" y="32699325"/>
            <a:ext cx="9315450"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600">
                <a:latin typeface="Arial Narrow" panose="020B0604020202020204" pitchFamily="34" charset="0"/>
              </a:rPr>
              <a:t>For this poster template the Arial font family is used at several recommended text sizes. You can use any typeface you like and at any size but try to stay close to the suggested limits.</a:t>
            </a:r>
            <a:br>
              <a:rPr lang="en-US" altLang="fr-FR" sz="2600">
                <a:latin typeface="Arial Narrow" panose="020B0604020202020204" pitchFamily="34" charset="0"/>
              </a:rPr>
            </a:br>
            <a:r>
              <a:rPr lang="en-US" altLang="fr-FR" sz="2600">
                <a:latin typeface="Arial Narrow" panose="020B0604020202020204" pitchFamily="34" charset="0"/>
              </a:rPr>
              <a:t>Figure 4 gives a visual reference of what different font sizes look like when printed at 100% and at 200%. </a:t>
            </a:r>
            <a:br>
              <a:rPr lang="en-US" altLang="fr-FR" sz="2600">
                <a:latin typeface="Arial Narrow" panose="020B0604020202020204" pitchFamily="34" charset="0"/>
              </a:rPr>
            </a:br>
            <a:r>
              <a:rPr lang="en-US" altLang="fr-FR" sz="2600">
                <a:latin typeface="Arial Narrow" panose="020B0604020202020204" pitchFamily="34" charset="0"/>
              </a:rPr>
              <a:t>Due to a page size limitation in PowerPoint and unless your poster is going to be less than 56</a:t>
            </a:r>
            <a:r>
              <a:rPr lang="ja-JP" altLang="en-US" sz="2600">
                <a:latin typeface="Arial Narrow" panose="020B0604020202020204" pitchFamily="34" charset="0"/>
              </a:rPr>
              <a:t>”</a:t>
            </a:r>
            <a:r>
              <a:rPr lang="en-US" altLang="ja-JP" sz="2600">
                <a:latin typeface="Arial Narrow" panose="020B0604020202020204" pitchFamily="34" charset="0"/>
              </a:rPr>
              <a:t> in length, all the work done on this template is at half the size of the final poster. For example, if you choose a 21-point font for this poster, the actual printed size will appear as 42 points.</a:t>
            </a:r>
            <a:endParaRPr lang="en-US" altLang="fr-FR" sz="2600">
              <a:latin typeface="Arial Narrow" panose="020B0604020202020204" pitchFamily="34" charset="0"/>
            </a:endParaRPr>
          </a:p>
        </p:txBody>
      </p:sp>
      <p:grpSp>
        <p:nvGrpSpPr>
          <p:cNvPr id="5130" name="Group 492">
            <a:extLst>
              <a:ext uri="{FF2B5EF4-FFF2-40B4-BE49-F238E27FC236}">
                <a16:creationId xmlns:a16="http://schemas.microsoft.com/office/drawing/2014/main" id="{72A752BE-6A1E-9639-3808-E94E5B829944}"/>
              </a:ext>
            </a:extLst>
          </p:cNvPr>
          <p:cNvGrpSpPr>
            <a:grpSpLocks/>
          </p:cNvGrpSpPr>
          <p:nvPr/>
        </p:nvGrpSpPr>
        <p:grpSpPr bwMode="auto">
          <a:xfrm>
            <a:off x="3005138" y="37328475"/>
            <a:ext cx="4462462" cy="2922588"/>
            <a:chOff x="6494" y="4863"/>
            <a:chExt cx="2594" cy="1199"/>
          </a:xfrm>
        </p:grpSpPr>
        <p:pic>
          <p:nvPicPr>
            <p:cNvPr id="5201" name="Picture 493" descr="TextRuler">
              <a:extLst>
                <a:ext uri="{FF2B5EF4-FFF2-40B4-BE49-F238E27FC236}">
                  <a16:creationId xmlns:a16="http://schemas.microsoft.com/office/drawing/2014/main" id="{7969DC16-E123-9C0D-CC69-633B7EDB66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94" y="4863"/>
              <a:ext cx="2594" cy="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9" name="Text Box 494">
              <a:extLst>
                <a:ext uri="{FF2B5EF4-FFF2-40B4-BE49-F238E27FC236}">
                  <a16:creationId xmlns:a16="http://schemas.microsoft.com/office/drawing/2014/main" id="{01C9F5D4-C8E2-412C-AE20-DABF27A91422}"/>
                </a:ext>
              </a:extLst>
            </p:cNvPr>
            <p:cNvSpPr txBox="1">
              <a:spLocks noChangeArrowheads="1"/>
            </p:cNvSpPr>
            <p:nvPr/>
          </p:nvSpPr>
          <p:spPr bwMode="auto">
            <a:xfrm>
              <a:off x="6494" y="5910"/>
              <a:ext cx="2594" cy="152"/>
            </a:xfrm>
            <a:prstGeom prst="rect">
              <a:avLst/>
            </a:prstGeom>
            <a:noFill/>
            <a:ln>
              <a:noFill/>
            </a:ln>
          </p:spPr>
          <p:txBody>
            <a:bodyPr lIns="0" tIns="0" rIns="0" bIns="0">
              <a:spAutoFit/>
            </a:bodyPr>
            <a:lstStyle>
              <a:lvl1pPr defTabSz="25717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25717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25717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25717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25717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25717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en-US" altLang="fr-FR" dirty="0">
                  <a:solidFill>
                    <a:schemeClr val="accent4"/>
                  </a:solidFill>
                  <a:latin typeface="Arial Narrow" panose="020B0606020202030204" pitchFamily="34" charset="0"/>
                </a:rPr>
                <a:t>Figure 4</a:t>
              </a:r>
            </a:p>
          </p:txBody>
        </p:sp>
      </p:grpSp>
      <p:sp>
        <p:nvSpPr>
          <p:cNvPr id="5131" name="Text Box 495">
            <a:extLst>
              <a:ext uri="{FF2B5EF4-FFF2-40B4-BE49-F238E27FC236}">
                <a16:creationId xmlns:a16="http://schemas.microsoft.com/office/drawing/2014/main" id="{C3867EED-2CD1-F335-AFAF-380CC63093D2}"/>
              </a:ext>
            </a:extLst>
          </p:cNvPr>
          <p:cNvSpPr txBox="1">
            <a:spLocks noChangeArrowheads="1"/>
          </p:cNvSpPr>
          <p:nvPr/>
        </p:nvSpPr>
        <p:spPr bwMode="auto">
          <a:xfrm>
            <a:off x="10453688" y="6248400"/>
            <a:ext cx="9320212" cy="630238"/>
          </a:xfrm>
          <a:prstGeom prst="rect">
            <a:avLst/>
          </a:prstGeom>
          <a:solidFill>
            <a:srgbClr val="00938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latin typeface="Arial Narrow" panose="020B0604020202020204" pitchFamily="34" charset="0"/>
              </a:rPr>
              <a:t>Altering The Column Layout</a:t>
            </a:r>
          </a:p>
        </p:txBody>
      </p:sp>
      <p:sp>
        <p:nvSpPr>
          <p:cNvPr id="5132" name="Text Box 496">
            <a:extLst>
              <a:ext uri="{FF2B5EF4-FFF2-40B4-BE49-F238E27FC236}">
                <a16:creationId xmlns:a16="http://schemas.microsoft.com/office/drawing/2014/main" id="{41D154A1-8366-1E6C-AF4D-9A33B9293A7E}"/>
              </a:ext>
            </a:extLst>
          </p:cNvPr>
          <p:cNvSpPr txBox="1">
            <a:spLocks noChangeArrowheads="1"/>
          </p:cNvSpPr>
          <p:nvPr/>
        </p:nvSpPr>
        <p:spPr bwMode="auto">
          <a:xfrm>
            <a:off x="10453688" y="6910388"/>
            <a:ext cx="9320212"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600">
                <a:latin typeface="Arial Narrow" panose="020B0604020202020204" pitchFamily="34" charset="0"/>
              </a:rPr>
              <a:t>Depending on your content and how you wish to layout your poster, you may want to change the column layout of your poster. </a:t>
            </a:r>
            <a:br>
              <a:rPr lang="en-US" altLang="fr-FR" sz="2600">
                <a:latin typeface="Arial Narrow" panose="020B0604020202020204" pitchFamily="34" charset="0"/>
              </a:rPr>
            </a:br>
            <a:r>
              <a:rPr lang="en-US" altLang="fr-FR" sz="2600">
                <a:latin typeface="Arial Narrow" panose="020B0604020202020204" pitchFamily="34" charset="0"/>
              </a:rPr>
              <a:t>This can be achieved quite simply by selecting one of the three master themes we have included. To select a different layout, go to the </a:t>
            </a:r>
            <a:r>
              <a:rPr lang="en-US" altLang="fr-FR" sz="2600" b="1">
                <a:latin typeface="Arial Narrow" panose="020B0604020202020204" pitchFamily="34" charset="0"/>
              </a:rPr>
              <a:t>DESIGN tab </a:t>
            </a:r>
            <a:r>
              <a:rPr lang="en-US" altLang="fr-FR" sz="2600">
                <a:latin typeface="Arial Narrow" panose="020B0604020202020204" pitchFamily="34" charset="0"/>
              </a:rPr>
              <a:t>(Figure 5). Then you can easily select an alternate column layout from the options available.</a:t>
            </a:r>
          </a:p>
        </p:txBody>
      </p:sp>
      <p:sp>
        <p:nvSpPr>
          <p:cNvPr id="5133" name="Text Box 509">
            <a:extLst>
              <a:ext uri="{FF2B5EF4-FFF2-40B4-BE49-F238E27FC236}">
                <a16:creationId xmlns:a16="http://schemas.microsoft.com/office/drawing/2014/main" id="{7A1D21D5-543B-382C-71D7-30129C88BBF3}"/>
              </a:ext>
            </a:extLst>
          </p:cNvPr>
          <p:cNvSpPr txBox="1">
            <a:spLocks noChangeArrowheads="1"/>
          </p:cNvSpPr>
          <p:nvPr/>
        </p:nvSpPr>
        <p:spPr bwMode="auto">
          <a:xfrm>
            <a:off x="10453688" y="22174200"/>
            <a:ext cx="9320212" cy="630238"/>
          </a:xfrm>
          <a:prstGeom prst="rect">
            <a:avLst/>
          </a:prstGeom>
          <a:solidFill>
            <a:srgbClr val="00938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latin typeface="Arial Narrow" panose="020B0604020202020204" pitchFamily="34" charset="0"/>
              </a:rPr>
              <a:t>Importing Photographs</a:t>
            </a:r>
          </a:p>
        </p:txBody>
      </p:sp>
      <p:sp>
        <p:nvSpPr>
          <p:cNvPr id="5134" name="Text Box 510">
            <a:extLst>
              <a:ext uri="{FF2B5EF4-FFF2-40B4-BE49-F238E27FC236}">
                <a16:creationId xmlns:a16="http://schemas.microsoft.com/office/drawing/2014/main" id="{C51371E5-539D-9092-0070-F21EA368DFFF}"/>
              </a:ext>
            </a:extLst>
          </p:cNvPr>
          <p:cNvSpPr txBox="1">
            <a:spLocks noChangeArrowheads="1"/>
          </p:cNvSpPr>
          <p:nvPr/>
        </p:nvSpPr>
        <p:spPr bwMode="auto">
          <a:xfrm>
            <a:off x="10453688" y="22804438"/>
            <a:ext cx="9320212" cy="27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fr-FR" sz="2600">
                <a:latin typeface="Arial Narrow" panose="020B0604020202020204" pitchFamily="34" charset="0"/>
              </a:rPr>
              <a:t>It is highly recommended to use the largest images you have access to for your poster. Avoid images downloaded from the web and avoid copying and pasting images instead of using the </a:t>
            </a:r>
            <a:r>
              <a:rPr lang="ja-JP" altLang="en-US" sz="2600">
                <a:latin typeface="Arial Narrow" panose="020B0604020202020204" pitchFamily="34" charset="0"/>
              </a:rPr>
              <a:t>“</a:t>
            </a:r>
            <a:r>
              <a:rPr lang="en-US" altLang="ja-JP" sz="2600">
                <a:latin typeface="Arial Narrow" panose="020B0604020202020204" pitchFamily="34" charset="0"/>
              </a:rPr>
              <a:t>Insert</a:t>
            </a:r>
            <a:r>
              <a:rPr lang="ja-JP" altLang="en-US" sz="2600">
                <a:latin typeface="Arial Narrow" panose="020B0604020202020204" pitchFamily="34" charset="0"/>
              </a:rPr>
              <a:t>”</a:t>
            </a:r>
            <a:r>
              <a:rPr lang="en-US" altLang="ja-JP" sz="2600">
                <a:latin typeface="Arial Narrow" panose="020B0604020202020204" pitchFamily="34" charset="0"/>
              </a:rPr>
              <a:t> command. To insert an image to your poster, go to the </a:t>
            </a:r>
            <a:r>
              <a:rPr lang="en-US" altLang="ja-JP" sz="2600" b="1">
                <a:latin typeface="Arial Narrow" panose="020B0604020202020204" pitchFamily="34" charset="0"/>
              </a:rPr>
              <a:t>INSERT tab</a:t>
            </a:r>
            <a:r>
              <a:rPr lang="en-US" altLang="ja-JP" sz="2600">
                <a:latin typeface="Arial Narrow" panose="020B0604020202020204" pitchFamily="34" charset="0"/>
              </a:rPr>
              <a:t> and then click on </a:t>
            </a:r>
            <a:r>
              <a:rPr lang="en-US" altLang="ja-JP" sz="2600" b="1">
                <a:latin typeface="Arial Narrow" panose="020B0604020202020204" pitchFamily="34" charset="0"/>
              </a:rPr>
              <a:t>PICTURE</a:t>
            </a:r>
            <a:r>
              <a:rPr lang="en-US" altLang="ja-JP" sz="2600">
                <a:latin typeface="Arial Narrow" panose="020B0604020202020204" pitchFamily="34" charset="0"/>
              </a:rPr>
              <a:t> (Figure 6).</a:t>
            </a:r>
            <a:endParaRPr lang="en-US" altLang="fr-FR" sz="2600">
              <a:latin typeface="Arial Narrow" panose="020B0604020202020204" pitchFamily="34" charset="0"/>
            </a:endParaRPr>
          </a:p>
        </p:txBody>
      </p:sp>
      <p:sp>
        <p:nvSpPr>
          <p:cNvPr id="5135" name="Text Box 514">
            <a:extLst>
              <a:ext uri="{FF2B5EF4-FFF2-40B4-BE49-F238E27FC236}">
                <a16:creationId xmlns:a16="http://schemas.microsoft.com/office/drawing/2014/main" id="{F9EC7BDF-C642-D4E1-43EA-6595C5330E51}"/>
              </a:ext>
            </a:extLst>
          </p:cNvPr>
          <p:cNvSpPr txBox="1">
            <a:spLocks noChangeArrowheads="1"/>
          </p:cNvSpPr>
          <p:nvPr/>
        </p:nvSpPr>
        <p:spPr bwMode="auto">
          <a:xfrm>
            <a:off x="10453688" y="28173363"/>
            <a:ext cx="9320212"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fr-FR" sz="2600">
                <a:latin typeface="Arial Narrow" panose="020B0604020202020204" pitchFamily="34" charset="0"/>
              </a:rPr>
              <a:t>When the only source of a needed photo or graphic is the Web, scaling must be applied with caution. Scaling an image more than three times its original size may introduce pixilation artifacts. Refer to Figure 7 as an example. A simple way to preview the printing quality of an image is to zoom in at 100% or 200%, depending on the final size of the poster. What you</a:t>
            </a:r>
            <a:r>
              <a:rPr lang="ja-JP" altLang="en-US" sz="2600">
                <a:latin typeface="Arial Narrow" panose="020B0604020202020204" pitchFamily="34" charset="0"/>
              </a:rPr>
              <a:t>’</a:t>
            </a:r>
            <a:r>
              <a:rPr lang="en-US" altLang="ja-JP" sz="2600">
                <a:latin typeface="Arial Narrow" panose="020B0604020202020204" pitchFamily="34" charset="0"/>
              </a:rPr>
              <a:t>ll see is likely what you</a:t>
            </a:r>
            <a:r>
              <a:rPr lang="ja-JP" altLang="en-US" sz="2600">
                <a:latin typeface="Arial Narrow" panose="020B0604020202020204" pitchFamily="34" charset="0"/>
              </a:rPr>
              <a:t>’</a:t>
            </a:r>
            <a:r>
              <a:rPr lang="en-US" altLang="ja-JP" sz="2600">
                <a:latin typeface="Arial Narrow" panose="020B0604020202020204" pitchFamily="34" charset="0"/>
              </a:rPr>
              <a:t>ll get at printing time.</a:t>
            </a:r>
            <a:endParaRPr lang="en-US" altLang="fr-FR" sz="2600">
              <a:latin typeface="Arial Narrow" panose="020B0604020202020204" pitchFamily="34" charset="0"/>
            </a:endParaRPr>
          </a:p>
        </p:txBody>
      </p:sp>
      <p:sp>
        <p:nvSpPr>
          <p:cNvPr id="5142" name="Text Box 516">
            <a:extLst>
              <a:ext uri="{FF2B5EF4-FFF2-40B4-BE49-F238E27FC236}">
                <a16:creationId xmlns:a16="http://schemas.microsoft.com/office/drawing/2014/main" id="{80BB5BFD-06B0-4FAA-8645-3E478987AB73}"/>
              </a:ext>
            </a:extLst>
          </p:cNvPr>
          <p:cNvSpPr txBox="1">
            <a:spLocks noChangeArrowheads="1"/>
          </p:cNvSpPr>
          <p:nvPr/>
        </p:nvSpPr>
        <p:spPr bwMode="auto">
          <a:xfrm>
            <a:off x="10899775" y="34304288"/>
            <a:ext cx="7273925" cy="444500"/>
          </a:xfrm>
          <a:prstGeom prst="rect">
            <a:avLst/>
          </a:prstGeom>
          <a:noFill/>
          <a:ln>
            <a:noFill/>
          </a:ln>
        </p:spPr>
        <p:txBody>
          <a:bodyPr lIns="74857" tIns="37421" rIns="74857" bIns="37421">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en-US" altLang="fr-FR" dirty="0">
                <a:solidFill>
                  <a:schemeClr val="accent4"/>
                </a:solidFill>
                <a:latin typeface="Arial Narrow" panose="020B0606020202030204" pitchFamily="34" charset="0"/>
              </a:rPr>
              <a:t>Figure 7: Original image at 100%, enlarged 200% and 400%.</a:t>
            </a:r>
          </a:p>
        </p:txBody>
      </p:sp>
      <p:sp>
        <p:nvSpPr>
          <p:cNvPr id="5137" name="Text Box 522">
            <a:extLst>
              <a:ext uri="{FF2B5EF4-FFF2-40B4-BE49-F238E27FC236}">
                <a16:creationId xmlns:a16="http://schemas.microsoft.com/office/drawing/2014/main" id="{88A8A92B-A8AA-C3BB-62E9-426CF7E25FF7}"/>
              </a:ext>
            </a:extLst>
          </p:cNvPr>
          <p:cNvSpPr txBox="1">
            <a:spLocks noChangeArrowheads="1"/>
          </p:cNvSpPr>
          <p:nvPr/>
        </p:nvSpPr>
        <p:spPr bwMode="auto">
          <a:xfrm>
            <a:off x="20253325" y="6248400"/>
            <a:ext cx="9320213" cy="630238"/>
          </a:xfrm>
          <a:prstGeom prst="rect">
            <a:avLst/>
          </a:prstGeom>
          <a:solidFill>
            <a:srgbClr val="00938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latin typeface="Arial Narrow" panose="020B0604020202020204" pitchFamily="34" charset="0"/>
              </a:rPr>
              <a:t>Importing Tables &amp; Graphs</a:t>
            </a:r>
          </a:p>
        </p:txBody>
      </p:sp>
      <p:sp>
        <p:nvSpPr>
          <p:cNvPr id="5138" name="Text Box 523">
            <a:extLst>
              <a:ext uri="{FF2B5EF4-FFF2-40B4-BE49-F238E27FC236}">
                <a16:creationId xmlns:a16="http://schemas.microsoft.com/office/drawing/2014/main" id="{A95691E2-E154-F82A-85BE-2E64AA009F48}"/>
              </a:ext>
            </a:extLst>
          </p:cNvPr>
          <p:cNvSpPr txBox="1">
            <a:spLocks noChangeArrowheads="1"/>
          </p:cNvSpPr>
          <p:nvPr/>
        </p:nvSpPr>
        <p:spPr bwMode="auto">
          <a:xfrm>
            <a:off x="20213638" y="6873875"/>
            <a:ext cx="9320212"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600">
                <a:latin typeface="Arial Narrow" panose="020B0604020202020204" pitchFamily="34" charset="0"/>
              </a:rPr>
              <a:t>Importing tables, charts and graphs is easier than importing photos. To import charts and graphs from Excel, Word or other applications, select </a:t>
            </a:r>
            <a:r>
              <a:rPr lang="en-US" altLang="fr-FR" sz="2600" b="1">
                <a:latin typeface="Arial Narrow" panose="020B0604020202020204" pitchFamily="34" charset="0"/>
              </a:rPr>
              <a:t>EDIT&gt;COPY</a:t>
            </a:r>
            <a:r>
              <a:rPr lang="en-US" altLang="fr-FR" sz="2600">
                <a:latin typeface="Arial Narrow" panose="020B0604020202020204" pitchFamily="34" charset="0"/>
              </a:rPr>
              <a:t>, to copy your chart and then come back to PowerPoint. From PowerPoint, select </a:t>
            </a:r>
            <a:r>
              <a:rPr lang="en-US" altLang="fr-FR" sz="2600" b="1">
                <a:latin typeface="Arial Narrow" panose="020B0604020202020204" pitchFamily="34" charset="0"/>
              </a:rPr>
              <a:t>EDIT&gt;PASTE</a:t>
            </a:r>
            <a:r>
              <a:rPr lang="en-US" altLang="fr-FR" sz="2600">
                <a:latin typeface="Arial Narrow" panose="020B0604020202020204" pitchFamily="34" charset="0"/>
              </a:rPr>
              <a:t> and paste the chart on the poster. You can scale your charts and tables proportionally by holding down the Shift key and dragging in or out one of the corners.</a:t>
            </a:r>
          </a:p>
        </p:txBody>
      </p:sp>
      <p:graphicFrame>
        <p:nvGraphicFramePr>
          <p:cNvPr id="2637" name="Group 589">
            <a:extLst>
              <a:ext uri="{FF2B5EF4-FFF2-40B4-BE49-F238E27FC236}">
                <a16:creationId xmlns:a16="http://schemas.microsoft.com/office/drawing/2014/main" id="{27281D17-DB8C-4E73-8656-A3D2DD707550}"/>
              </a:ext>
            </a:extLst>
          </p:cNvPr>
          <p:cNvGraphicFramePr>
            <a:graphicFrameLocks noGrp="1"/>
          </p:cNvGraphicFramePr>
          <p:nvPr/>
        </p:nvGraphicFramePr>
        <p:xfrm>
          <a:off x="22159913" y="11080750"/>
          <a:ext cx="5403850" cy="1982788"/>
        </p:xfrm>
        <a:graphic>
          <a:graphicData uri="http://schemas.openxmlformats.org/drawingml/2006/table">
            <a:tbl>
              <a:tblPr/>
              <a:tblGrid>
                <a:gridCol w="1799503">
                  <a:extLst>
                    <a:ext uri="{9D8B030D-6E8A-4147-A177-3AD203B41FA5}">
                      <a16:colId xmlns:a16="http://schemas.microsoft.com/office/drawing/2014/main" val="20000"/>
                    </a:ext>
                  </a:extLst>
                </a:gridCol>
                <a:gridCol w="1804844">
                  <a:extLst>
                    <a:ext uri="{9D8B030D-6E8A-4147-A177-3AD203B41FA5}">
                      <a16:colId xmlns:a16="http://schemas.microsoft.com/office/drawing/2014/main" val="20001"/>
                    </a:ext>
                  </a:extLst>
                </a:gridCol>
                <a:gridCol w="1799503">
                  <a:extLst>
                    <a:ext uri="{9D8B030D-6E8A-4147-A177-3AD203B41FA5}">
                      <a16:colId xmlns:a16="http://schemas.microsoft.com/office/drawing/2014/main" val="20002"/>
                    </a:ext>
                  </a:extLst>
                </a:gridCol>
              </a:tblGrid>
              <a:tr h="496169">
                <a:tc gridSpan="3">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rgbClr val="FFFFFF"/>
                          </a:solidFill>
                          <a:effectLst/>
                          <a:latin typeface="Arial" charset="0"/>
                        </a:rPr>
                        <a:t>TABLE SAMPLE</a:t>
                      </a:r>
                    </a:p>
                  </a:txBody>
                  <a:tcPr marL="63067" marR="63067" marT="44565" marB="4456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BADC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496169">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2"/>
                          </a:solidFill>
                          <a:effectLst/>
                          <a:latin typeface="Arial" charset="0"/>
                        </a:rPr>
                        <a:t>1998</a:t>
                      </a:r>
                    </a:p>
                  </a:txBody>
                  <a:tcPr marL="63067" marR="63067" marT="44565" marB="4456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2"/>
                          </a:solidFill>
                          <a:effectLst/>
                          <a:latin typeface="Arial" charset="0"/>
                        </a:rPr>
                        <a:t>1999</a:t>
                      </a:r>
                    </a:p>
                  </a:txBody>
                  <a:tcPr marL="63067" marR="63067" marT="44565" marB="445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a:ln>
                            <a:noFill/>
                          </a:ln>
                          <a:solidFill>
                            <a:schemeClr val="tx2"/>
                          </a:solidFill>
                          <a:effectLst/>
                          <a:latin typeface="Arial" charset="0"/>
                        </a:rPr>
                        <a:t>2000</a:t>
                      </a:r>
                    </a:p>
                  </a:txBody>
                  <a:tcPr marL="63067" marR="63067" marT="44565" marB="4456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1"/>
                  </a:ext>
                </a:extLst>
              </a:tr>
              <a:tr h="496169">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a:ln>
                            <a:noFill/>
                          </a:ln>
                          <a:solidFill>
                            <a:schemeClr val="tx2"/>
                          </a:solidFill>
                          <a:effectLst/>
                          <a:latin typeface="Arial" charset="0"/>
                        </a:rPr>
                        <a:t>2001</a:t>
                      </a:r>
                    </a:p>
                  </a:txBody>
                  <a:tcPr marL="63067" marR="63067" marT="44565" marB="4456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2"/>
                          </a:solidFill>
                          <a:effectLst/>
                          <a:latin typeface="Arial" charset="0"/>
                        </a:rPr>
                        <a:t>2002</a:t>
                      </a:r>
                    </a:p>
                  </a:txBody>
                  <a:tcPr marL="63067" marR="63067" marT="44565" marB="445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2"/>
                          </a:solidFill>
                          <a:effectLst/>
                          <a:latin typeface="Arial" charset="0"/>
                        </a:rPr>
                        <a:t>2003</a:t>
                      </a:r>
                    </a:p>
                  </a:txBody>
                  <a:tcPr marL="63067" marR="63067" marT="44565" marB="4456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2"/>
                  </a:ext>
                </a:extLst>
              </a:tr>
              <a:tr h="494281">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a:ln>
                            <a:noFill/>
                          </a:ln>
                          <a:solidFill>
                            <a:schemeClr val="tx2"/>
                          </a:solidFill>
                          <a:effectLst/>
                          <a:latin typeface="Arial" charset="0"/>
                        </a:rPr>
                        <a:t>2004</a:t>
                      </a:r>
                    </a:p>
                  </a:txBody>
                  <a:tcPr marL="63067" marR="63067" marT="44565" marB="4456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a:ln>
                            <a:noFill/>
                          </a:ln>
                          <a:solidFill>
                            <a:schemeClr val="tx2"/>
                          </a:solidFill>
                          <a:effectLst/>
                          <a:latin typeface="Arial" charset="0"/>
                        </a:rPr>
                        <a:t>2005</a:t>
                      </a:r>
                    </a:p>
                  </a:txBody>
                  <a:tcPr marL="63067" marR="63067" marT="44565" marB="445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749300" rtl="0" eaLnBrk="1" fontAlgn="base" latinLnBrk="0" hangingPunct="1">
                        <a:lnSpc>
                          <a:spcPct val="100000"/>
                        </a:lnSpc>
                        <a:spcBef>
                          <a:spcPct val="20000"/>
                        </a:spcBef>
                        <a:spcAft>
                          <a:spcPct val="0"/>
                        </a:spcAft>
                        <a:buClrTx/>
                        <a:buSzTx/>
                        <a:buFontTx/>
                        <a:buNone/>
                        <a:tabLst/>
                      </a:pPr>
                      <a:r>
                        <a:rPr kumimoji="0" lang="en-US" sz="1300" b="0" i="0" u="none" strike="noStrike" cap="none" normalizeH="0" baseline="0" dirty="0">
                          <a:ln>
                            <a:noFill/>
                          </a:ln>
                          <a:solidFill>
                            <a:schemeClr val="tx2"/>
                          </a:solidFill>
                          <a:effectLst/>
                          <a:latin typeface="Arial" charset="0"/>
                        </a:rPr>
                        <a:t>2006</a:t>
                      </a:r>
                    </a:p>
                  </a:txBody>
                  <a:tcPr marL="63067" marR="63067" marT="44565" marB="4456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3"/>
                  </a:ext>
                </a:extLst>
              </a:tr>
            </a:tbl>
          </a:graphicData>
        </a:graphic>
      </p:graphicFrame>
      <p:sp>
        <p:nvSpPr>
          <p:cNvPr id="5159" name="Text Box 545">
            <a:extLst>
              <a:ext uri="{FF2B5EF4-FFF2-40B4-BE49-F238E27FC236}">
                <a16:creationId xmlns:a16="http://schemas.microsoft.com/office/drawing/2014/main" id="{290F391A-042A-8370-0BB9-AE6E35E37733}"/>
              </a:ext>
            </a:extLst>
          </p:cNvPr>
          <p:cNvSpPr txBox="1">
            <a:spLocks noChangeArrowheads="1"/>
          </p:cNvSpPr>
          <p:nvPr/>
        </p:nvSpPr>
        <p:spPr bwMode="auto">
          <a:xfrm>
            <a:off x="10448925" y="35725100"/>
            <a:ext cx="9318625" cy="6302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latin typeface="Arial Narrow" panose="020B0604020202020204" pitchFamily="34" charset="0"/>
              </a:rPr>
              <a:t>Labeling Your Headers</a:t>
            </a:r>
          </a:p>
        </p:txBody>
      </p:sp>
      <p:sp>
        <p:nvSpPr>
          <p:cNvPr id="5160" name="Text Box 546">
            <a:extLst>
              <a:ext uri="{FF2B5EF4-FFF2-40B4-BE49-F238E27FC236}">
                <a16:creationId xmlns:a16="http://schemas.microsoft.com/office/drawing/2014/main" id="{DD5BFA4A-33C4-50CB-E8AE-CFFDEAA9AD8F}"/>
              </a:ext>
            </a:extLst>
          </p:cNvPr>
          <p:cNvSpPr txBox="1">
            <a:spLocks noChangeArrowheads="1"/>
          </p:cNvSpPr>
          <p:nvPr/>
        </p:nvSpPr>
        <p:spPr bwMode="auto">
          <a:xfrm>
            <a:off x="10453688" y="36350575"/>
            <a:ext cx="9313862"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600">
                <a:latin typeface="Arial Narrow" panose="020B0604020202020204" pitchFamily="34" charset="0"/>
              </a:rPr>
              <a:t>The blue header bars are used to identify and separate the main topics of your presentation. The most commonly used headers in poster presentations are:</a:t>
            </a:r>
          </a:p>
        </p:txBody>
      </p:sp>
      <p:graphicFrame>
        <p:nvGraphicFramePr>
          <p:cNvPr id="2638" name="Group 590">
            <a:extLst>
              <a:ext uri="{FF2B5EF4-FFF2-40B4-BE49-F238E27FC236}">
                <a16:creationId xmlns:a16="http://schemas.microsoft.com/office/drawing/2014/main" id="{CF51119D-D3B0-4D55-B725-5449F4EA89BD}"/>
              </a:ext>
            </a:extLst>
          </p:cNvPr>
          <p:cNvGraphicFramePr>
            <a:graphicFrameLocks noGrp="1"/>
          </p:cNvGraphicFramePr>
          <p:nvPr/>
        </p:nvGraphicFramePr>
        <p:xfrm>
          <a:off x="10979150" y="38509575"/>
          <a:ext cx="7813675" cy="2882900"/>
        </p:xfrm>
        <a:graphic>
          <a:graphicData uri="http://schemas.openxmlformats.org/drawingml/2006/table">
            <a:tbl>
              <a:tblPr/>
              <a:tblGrid>
                <a:gridCol w="4013783">
                  <a:extLst>
                    <a:ext uri="{9D8B030D-6E8A-4147-A177-3AD203B41FA5}">
                      <a16:colId xmlns:a16="http://schemas.microsoft.com/office/drawing/2014/main" val="20000"/>
                    </a:ext>
                  </a:extLst>
                </a:gridCol>
                <a:gridCol w="3799892">
                  <a:extLst>
                    <a:ext uri="{9D8B030D-6E8A-4147-A177-3AD203B41FA5}">
                      <a16:colId xmlns:a16="http://schemas.microsoft.com/office/drawing/2014/main" val="20001"/>
                    </a:ext>
                  </a:extLst>
                </a:gridCol>
              </a:tblGrid>
              <a:tr h="1204920">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ea typeface="ＭＳ Ｐゴシック" charset="-128"/>
                        </a:rPr>
                        <a:t>Introduction, Summary</a:t>
                      </a:r>
                      <a:br>
                        <a:rPr kumimoji="0" lang="en-US" sz="2400" b="1" i="0" u="none" strike="noStrike" cap="none" normalizeH="0" baseline="0" dirty="0">
                          <a:ln>
                            <a:noFill/>
                          </a:ln>
                          <a:solidFill>
                            <a:schemeClr val="tx2"/>
                          </a:solidFill>
                          <a:effectLst/>
                          <a:latin typeface="Arial" charset="0"/>
                          <a:ea typeface="ＭＳ Ｐゴシック" charset="-128"/>
                        </a:rPr>
                      </a:br>
                      <a:r>
                        <a:rPr kumimoji="0" lang="en-US" sz="2400" b="1" i="0" u="none" strike="noStrike" cap="none" normalizeH="0" baseline="0" dirty="0">
                          <a:ln>
                            <a:noFill/>
                          </a:ln>
                          <a:solidFill>
                            <a:schemeClr val="tx2"/>
                          </a:solidFill>
                          <a:effectLst/>
                          <a:latin typeface="Arial" charset="0"/>
                          <a:ea typeface="ＭＳ Ｐゴシック" charset="-128"/>
                        </a:rPr>
                        <a:t>or Abstract</a:t>
                      </a: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dirty="0">
                        <a:ln>
                          <a:noFill/>
                        </a:ln>
                        <a:solidFill>
                          <a:schemeClr val="tx2"/>
                        </a:solidFill>
                        <a:effectLst/>
                        <a:latin typeface="Arial" charset="0"/>
                        <a:ea typeface="ＭＳ Ｐゴシック" charset="-128"/>
                      </a:endParaRPr>
                    </a:p>
                  </a:txBody>
                  <a:tcPr marL="31540" marR="31540" marT="44588" marB="4458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ea typeface="ＭＳ Ｐゴシック" charset="-128"/>
                        </a:rPr>
                        <a:t>Conclusion</a:t>
                      </a: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dirty="0">
                        <a:ln>
                          <a:noFill/>
                        </a:ln>
                        <a:solidFill>
                          <a:schemeClr val="tx2"/>
                        </a:solidFill>
                        <a:effectLst/>
                        <a:latin typeface="Arial" charset="0"/>
                        <a:ea typeface="ＭＳ Ｐゴシック" charset="-128"/>
                      </a:endParaRPr>
                    </a:p>
                  </a:txBody>
                  <a:tcPr marL="31540" marR="31540" marT="44588" marB="4458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r h="838990">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ea typeface="ＭＳ Ｐゴシック" charset="-128"/>
                        </a:rPr>
                        <a:t>Teaching methods</a:t>
                      </a: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dirty="0">
                        <a:ln>
                          <a:noFill/>
                        </a:ln>
                        <a:solidFill>
                          <a:schemeClr val="tx2"/>
                        </a:solidFill>
                        <a:effectLst/>
                        <a:latin typeface="Arial" charset="0"/>
                        <a:ea typeface="ＭＳ Ｐゴシック" charset="-128"/>
                      </a:endParaRPr>
                    </a:p>
                  </a:txBody>
                  <a:tcPr marL="31540" marR="31540" marT="44588" marB="4458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ea typeface="ＭＳ Ｐゴシック" charset="-128"/>
                        </a:rPr>
                        <a:t>References</a:t>
                      </a: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dirty="0">
                        <a:ln>
                          <a:noFill/>
                        </a:ln>
                        <a:solidFill>
                          <a:schemeClr val="tx2"/>
                        </a:solidFill>
                        <a:effectLst/>
                        <a:latin typeface="Arial" charset="0"/>
                        <a:ea typeface="ＭＳ Ｐゴシック" charset="-128"/>
                      </a:endParaRPr>
                    </a:p>
                  </a:txBody>
                  <a:tcPr marL="31540" marR="31540" marT="44588" marB="4458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1"/>
                  </a:ext>
                </a:extLst>
              </a:tr>
              <a:tr h="838990">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ea typeface="ＭＳ Ｐゴシック" charset="-128"/>
                        </a:rPr>
                        <a:t>Students Feedback/Outcome</a:t>
                      </a: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dirty="0">
                        <a:ln>
                          <a:noFill/>
                        </a:ln>
                        <a:solidFill>
                          <a:schemeClr val="tx2"/>
                        </a:solidFill>
                        <a:effectLst/>
                        <a:latin typeface="Arial" charset="0"/>
                        <a:ea typeface="ＭＳ Ｐゴシック" charset="-128"/>
                      </a:endParaRPr>
                    </a:p>
                  </a:txBody>
                  <a:tcPr marL="31540" marR="31540" marT="44588" marB="4458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268288" marR="0" lvl="1" indent="0" algn="ctr" defTabSz="534988"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ea typeface="ＭＳ Ｐゴシック" charset="-128"/>
                        </a:rPr>
                        <a:t>Acknowledgements</a:t>
                      </a:r>
                      <a:endParaRPr kumimoji="0" lang="en-US" sz="2400" b="0" i="0" u="none" strike="noStrike" cap="none" normalizeH="0" baseline="0" dirty="0">
                        <a:ln>
                          <a:noFill/>
                        </a:ln>
                        <a:solidFill>
                          <a:schemeClr val="tx2"/>
                        </a:solidFill>
                        <a:effectLst/>
                        <a:latin typeface="Arial" charset="0"/>
                        <a:ea typeface="ＭＳ Ｐゴシック" charset="-128"/>
                      </a:endParaRPr>
                    </a:p>
                    <a:p>
                      <a:pPr marL="0" marR="0" lvl="0" indent="0" algn="ctr" defTabSz="534988"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dirty="0">
                        <a:ln>
                          <a:noFill/>
                        </a:ln>
                        <a:solidFill>
                          <a:schemeClr val="tx2"/>
                        </a:solidFill>
                        <a:effectLst/>
                        <a:latin typeface="Arial" charset="0"/>
                        <a:ea typeface="ＭＳ Ｐゴシック" charset="-128"/>
                      </a:endParaRPr>
                    </a:p>
                  </a:txBody>
                  <a:tcPr marL="31540" marR="31540" marT="44588" marB="4458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2"/>
                  </a:ext>
                </a:extLst>
              </a:tr>
            </a:tbl>
          </a:graphicData>
        </a:graphic>
      </p:graphicFrame>
      <p:sp>
        <p:nvSpPr>
          <p:cNvPr id="5175" name="Text Box 561">
            <a:extLst>
              <a:ext uri="{FF2B5EF4-FFF2-40B4-BE49-F238E27FC236}">
                <a16:creationId xmlns:a16="http://schemas.microsoft.com/office/drawing/2014/main" id="{3EE2D3FC-E0A6-E07A-595A-D9E7DB3FCA9A}"/>
              </a:ext>
            </a:extLst>
          </p:cNvPr>
          <p:cNvSpPr txBox="1">
            <a:spLocks noChangeArrowheads="1"/>
          </p:cNvSpPr>
          <p:nvPr/>
        </p:nvSpPr>
        <p:spPr bwMode="auto">
          <a:xfrm>
            <a:off x="20261263" y="18403888"/>
            <a:ext cx="9320212" cy="630237"/>
          </a:xfrm>
          <a:prstGeom prst="rect">
            <a:avLst/>
          </a:prstGeom>
          <a:solidFill>
            <a:srgbClr val="00938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latin typeface="Arial Narrow" panose="020B0604020202020204" pitchFamily="34" charset="0"/>
              </a:rPr>
              <a:t>Conclusion</a:t>
            </a:r>
          </a:p>
        </p:txBody>
      </p:sp>
      <p:sp>
        <p:nvSpPr>
          <p:cNvPr id="5176" name="Text Box 562">
            <a:extLst>
              <a:ext uri="{FF2B5EF4-FFF2-40B4-BE49-F238E27FC236}">
                <a16:creationId xmlns:a16="http://schemas.microsoft.com/office/drawing/2014/main" id="{920556A3-0CB8-98E9-C450-9271C7A6F85D}"/>
              </a:ext>
            </a:extLst>
          </p:cNvPr>
          <p:cNvSpPr txBox="1">
            <a:spLocks noChangeArrowheads="1"/>
          </p:cNvSpPr>
          <p:nvPr/>
        </p:nvSpPr>
        <p:spPr bwMode="auto">
          <a:xfrm>
            <a:off x="20261263" y="29113163"/>
            <a:ext cx="9320212" cy="6302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latin typeface="Arial Narrow" panose="020B0604020202020204" pitchFamily="34" charset="0"/>
              </a:rPr>
              <a:t>Acknowledgements</a:t>
            </a:r>
          </a:p>
        </p:txBody>
      </p:sp>
      <p:sp>
        <p:nvSpPr>
          <p:cNvPr id="5177" name="Text Box 563">
            <a:extLst>
              <a:ext uri="{FF2B5EF4-FFF2-40B4-BE49-F238E27FC236}">
                <a16:creationId xmlns:a16="http://schemas.microsoft.com/office/drawing/2014/main" id="{D5DAFE9A-C664-D5C4-379B-166876B7FF46}"/>
              </a:ext>
            </a:extLst>
          </p:cNvPr>
          <p:cNvSpPr txBox="1">
            <a:spLocks noChangeArrowheads="1"/>
          </p:cNvSpPr>
          <p:nvPr/>
        </p:nvSpPr>
        <p:spPr bwMode="auto">
          <a:xfrm>
            <a:off x="20261263" y="36107688"/>
            <a:ext cx="9320212" cy="6302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857" tIns="37421" rIns="74857" bIns="37421">
            <a:spAutoFit/>
          </a:bodyPr>
          <a:lstStyle>
            <a:lvl1pPr defTabSz="74930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74930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7493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7493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7493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fr-FR" sz="3600" b="1">
                <a:solidFill>
                  <a:schemeClr val="bg1"/>
                </a:solidFill>
                <a:latin typeface="Arial Narrow" panose="020B0604020202020204" pitchFamily="34" charset="0"/>
              </a:rPr>
              <a:t>Contact Information</a:t>
            </a:r>
          </a:p>
        </p:txBody>
      </p:sp>
      <p:sp>
        <p:nvSpPr>
          <p:cNvPr id="5178" name="Text Box 564">
            <a:extLst>
              <a:ext uri="{FF2B5EF4-FFF2-40B4-BE49-F238E27FC236}">
                <a16:creationId xmlns:a16="http://schemas.microsoft.com/office/drawing/2014/main" id="{096FD603-497C-A2D7-E144-9C5B593BAF11}"/>
              </a:ext>
            </a:extLst>
          </p:cNvPr>
          <p:cNvSpPr txBox="1">
            <a:spLocks noChangeArrowheads="1"/>
          </p:cNvSpPr>
          <p:nvPr/>
        </p:nvSpPr>
        <p:spPr bwMode="auto">
          <a:xfrm>
            <a:off x="20261263" y="19029363"/>
            <a:ext cx="9272587"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600">
                <a:latin typeface="Arial Narrow" panose="020B0604020202020204" pitchFamily="34" charset="0"/>
              </a:rPr>
              <a:t>A conclusion might go here. </a:t>
            </a:r>
          </a:p>
        </p:txBody>
      </p:sp>
      <p:sp>
        <p:nvSpPr>
          <p:cNvPr id="5179" name="Text Box 565">
            <a:extLst>
              <a:ext uri="{FF2B5EF4-FFF2-40B4-BE49-F238E27FC236}">
                <a16:creationId xmlns:a16="http://schemas.microsoft.com/office/drawing/2014/main" id="{9F75CC89-7BF2-C060-402C-A7963F9F1963}"/>
              </a:ext>
            </a:extLst>
          </p:cNvPr>
          <p:cNvSpPr txBox="1">
            <a:spLocks noChangeArrowheads="1"/>
          </p:cNvSpPr>
          <p:nvPr/>
        </p:nvSpPr>
        <p:spPr bwMode="auto">
          <a:xfrm>
            <a:off x="20261263" y="29740225"/>
            <a:ext cx="9272587"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600">
                <a:latin typeface="Arial Narrow" panose="020B0604020202020204" pitchFamily="34" charset="0"/>
              </a:rPr>
              <a:t>Acknowledgements might go here.</a:t>
            </a:r>
          </a:p>
          <a:p>
            <a:pPr eaLnBrk="1" hangingPunct="1">
              <a:spcBef>
                <a:spcPct val="0"/>
              </a:spcBef>
              <a:buFontTx/>
              <a:buNone/>
            </a:pPr>
            <a:endParaRPr lang="en-US" altLang="fr-FR" sz="2600">
              <a:latin typeface="Arial Narrow" panose="020B0604020202020204" pitchFamily="34" charset="0"/>
            </a:endParaRPr>
          </a:p>
        </p:txBody>
      </p:sp>
      <p:graphicFrame>
        <p:nvGraphicFramePr>
          <p:cNvPr id="2639" name="Group 591">
            <a:extLst>
              <a:ext uri="{FF2B5EF4-FFF2-40B4-BE49-F238E27FC236}">
                <a16:creationId xmlns:a16="http://schemas.microsoft.com/office/drawing/2014/main" id="{0E23EA89-6C19-4642-A272-A2CE46B3D77B}"/>
              </a:ext>
            </a:extLst>
          </p:cNvPr>
          <p:cNvGraphicFramePr>
            <a:graphicFrameLocks noGrp="1"/>
          </p:cNvGraphicFramePr>
          <p:nvPr/>
        </p:nvGraphicFramePr>
        <p:xfrm>
          <a:off x="20278725" y="37125275"/>
          <a:ext cx="9197975" cy="4090988"/>
        </p:xfrm>
        <a:graphic>
          <a:graphicData uri="http://schemas.openxmlformats.org/drawingml/2006/table">
            <a:tbl>
              <a:tblPr/>
              <a:tblGrid>
                <a:gridCol w="3863975">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1358900">
                <a:tc gridSpan="2">
                  <a:txBody>
                    <a:bodyPr/>
                    <a:lstStyle>
                      <a:lvl1pPr defTabSz="534988" eaLnBrk="0" hangingPunct="0">
                        <a:spcBef>
                          <a:spcPct val="20000"/>
                        </a:spcBef>
                        <a:defRPr sz="2000">
                          <a:solidFill>
                            <a:schemeClr val="tx2"/>
                          </a:solidFill>
                          <a:latin typeface="Arial" panose="020B0604020202020204" pitchFamily="34" charset="0"/>
                          <a:ea typeface="MS PGothic" panose="020B0600070205080204" pitchFamily="34" charset="-128"/>
                        </a:defRPr>
                      </a:lvl1pPr>
                      <a:lvl2pPr marL="742950" indent="-285750" defTabSz="534988" eaLnBrk="0" hangingPunct="0">
                        <a:spcBef>
                          <a:spcPct val="20000"/>
                        </a:spcBef>
                        <a:defRPr sz="2000">
                          <a:solidFill>
                            <a:schemeClr val="tx2"/>
                          </a:solidFill>
                          <a:latin typeface="Arial" panose="020B0604020202020204" pitchFamily="34" charset="0"/>
                          <a:ea typeface="MS PGothic" panose="020B0600070205080204" pitchFamily="34" charset="-128"/>
                        </a:defRPr>
                      </a:lvl2pPr>
                      <a:lvl3pPr marL="1143000" indent="-228600" defTabSz="534988" eaLnBrk="0" hangingPunct="0">
                        <a:spcBef>
                          <a:spcPct val="20000"/>
                        </a:spcBef>
                        <a:defRPr>
                          <a:solidFill>
                            <a:schemeClr val="tx1"/>
                          </a:solidFill>
                          <a:latin typeface="Arial" panose="020B0604020202020204" pitchFamily="34" charset="0"/>
                          <a:ea typeface="MS PGothic" panose="020B0600070205080204" pitchFamily="34" charset="-128"/>
                        </a:defRPr>
                      </a:lvl3pPr>
                      <a:lvl4pPr marL="1600200" indent="-228600" defTabSz="534988" eaLnBrk="0" hangingPunct="0">
                        <a:spcBef>
                          <a:spcPct val="20000"/>
                        </a:spcBef>
                        <a:defRPr sz="1400">
                          <a:solidFill>
                            <a:schemeClr val="tx1"/>
                          </a:solidFill>
                          <a:latin typeface="Arial" panose="020B0604020202020204" pitchFamily="34" charset="0"/>
                          <a:ea typeface="MS PGothic" panose="020B0600070205080204" pitchFamily="34" charset="-128"/>
                        </a:defRPr>
                      </a:lvl4pPr>
                      <a:lvl5pPr marL="2057400" indent="-228600" defTabSz="534988" eaLnBrk="0" hangingPunct="0">
                        <a:spcBef>
                          <a:spcPct val="20000"/>
                        </a:spcBef>
                        <a:defRPr sz="1400">
                          <a:solidFill>
                            <a:schemeClr val="tx1"/>
                          </a:solidFill>
                          <a:latin typeface="Arial" panose="020B0604020202020204" pitchFamily="34" charset="0"/>
                          <a:ea typeface="MS PGothic" panose="020B0600070205080204" pitchFamily="34" charset="-128"/>
                        </a:defRPr>
                      </a:lvl5pPr>
                      <a:lvl6pPr marL="25146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l" defTabSz="534988" rtl="0" eaLnBrk="1" fontAlgn="base" latinLnBrk="0" hangingPunct="1">
                        <a:lnSpc>
                          <a:spcPct val="100000"/>
                        </a:lnSpc>
                        <a:spcBef>
                          <a:spcPct val="0"/>
                        </a:spcBef>
                        <a:spcAft>
                          <a:spcPct val="0"/>
                        </a:spcAft>
                        <a:buClrTx/>
                        <a:buSzTx/>
                        <a:buFontTx/>
                        <a:buNone/>
                        <a:tabLst/>
                      </a:pPr>
                      <a:r>
                        <a:rPr kumimoji="0" lang="en-US" altLang="fr-FR" sz="4000" b="1" i="0" u="none" strike="noStrike" cap="none" normalizeH="0" baseline="0">
                          <a:ln>
                            <a:noFill/>
                          </a:ln>
                          <a:solidFill>
                            <a:schemeClr val="tx2"/>
                          </a:solidFill>
                          <a:effectLst/>
                          <a:latin typeface="Arial" panose="020B0604020202020204" pitchFamily="34" charset="0"/>
                          <a:ea typeface="MS PGothic" panose="020B0600070205080204" pitchFamily="34" charset="-128"/>
                        </a:rPr>
                        <a:t>Corresponding author’s Name</a:t>
                      </a:r>
                      <a:endParaRPr kumimoji="0" lang="en-US" altLang="fr-FR" sz="2700" b="1" i="0" u="none" strike="noStrike" cap="none" normalizeH="0" baseline="0">
                        <a:ln>
                          <a:noFill/>
                        </a:ln>
                        <a:solidFill>
                          <a:srgbClr val="7896CE"/>
                        </a:solidFill>
                        <a:effectLst/>
                        <a:latin typeface="Arial Narrow" panose="020B0604020202020204" pitchFamily="34" charset="0"/>
                        <a:ea typeface="MS PGothic" panose="020B0600070205080204" pitchFamily="34" charset="-128"/>
                      </a:endParaRPr>
                    </a:p>
                  </a:txBody>
                  <a:tcPr marL="315365" marR="315365" marT="44600" marB="445991" horzOverflow="overflow">
                    <a:lnL>
                      <a:noFill/>
                    </a:lnL>
                    <a:lnR>
                      <a:noFill/>
                    </a:lnR>
                    <a:lnT>
                      <a:noFill/>
                    </a:lnT>
                    <a:lnB>
                      <a:noFill/>
                    </a:lnB>
                    <a:lnTlToBr>
                      <a:noFill/>
                    </a:lnTlToBr>
                    <a:lnBlToTr>
                      <a:noFill/>
                    </a:lnBlToTr>
                    <a:noFill/>
                  </a:tcPr>
                </a:tc>
                <a:tc hMerge="1">
                  <a:txBody>
                    <a:bodyPr/>
                    <a:lstStyle/>
                    <a:p>
                      <a:endParaRPr lang="fr-FR"/>
                    </a:p>
                  </a:txBody>
                  <a:tcPr/>
                </a:tc>
                <a:extLst>
                  <a:ext uri="{0D108BD9-81ED-4DB2-BD59-A6C34878D82A}">
                    <a16:rowId xmlns:a16="http://schemas.microsoft.com/office/drawing/2014/main" val="10000"/>
                  </a:ext>
                </a:extLst>
              </a:tr>
              <a:tr h="2732088">
                <a:tc>
                  <a:txBody>
                    <a:bodyPr/>
                    <a:lstStyle>
                      <a:lvl1pPr defTabSz="534988" eaLnBrk="0" hangingPunct="0">
                        <a:spcBef>
                          <a:spcPct val="20000"/>
                        </a:spcBef>
                        <a:defRPr sz="2000">
                          <a:solidFill>
                            <a:schemeClr val="tx2"/>
                          </a:solidFill>
                          <a:latin typeface="Arial" panose="020B0604020202020204" pitchFamily="34" charset="0"/>
                          <a:ea typeface="MS PGothic" panose="020B0600070205080204" pitchFamily="34" charset="-128"/>
                        </a:defRPr>
                      </a:lvl1pPr>
                      <a:lvl2pPr marL="742950" indent="-285750" defTabSz="534988" eaLnBrk="0" hangingPunct="0">
                        <a:spcBef>
                          <a:spcPct val="20000"/>
                        </a:spcBef>
                        <a:defRPr sz="2000">
                          <a:solidFill>
                            <a:schemeClr val="tx2"/>
                          </a:solidFill>
                          <a:latin typeface="Arial" panose="020B0604020202020204" pitchFamily="34" charset="0"/>
                          <a:ea typeface="MS PGothic" panose="020B0600070205080204" pitchFamily="34" charset="-128"/>
                        </a:defRPr>
                      </a:lvl2pPr>
                      <a:lvl3pPr marL="1143000" indent="-228600" defTabSz="534988" eaLnBrk="0" hangingPunct="0">
                        <a:spcBef>
                          <a:spcPct val="20000"/>
                        </a:spcBef>
                        <a:defRPr>
                          <a:solidFill>
                            <a:schemeClr val="tx1"/>
                          </a:solidFill>
                          <a:latin typeface="Arial" panose="020B0604020202020204" pitchFamily="34" charset="0"/>
                          <a:ea typeface="MS PGothic" panose="020B0600070205080204" pitchFamily="34" charset="-128"/>
                        </a:defRPr>
                      </a:lvl3pPr>
                      <a:lvl4pPr marL="1600200" indent="-228600" defTabSz="534988" eaLnBrk="0" hangingPunct="0">
                        <a:spcBef>
                          <a:spcPct val="20000"/>
                        </a:spcBef>
                        <a:defRPr sz="1400">
                          <a:solidFill>
                            <a:schemeClr val="tx1"/>
                          </a:solidFill>
                          <a:latin typeface="Arial" panose="020B0604020202020204" pitchFamily="34" charset="0"/>
                          <a:ea typeface="MS PGothic" panose="020B0600070205080204" pitchFamily="34" charset="-128"/>
                        </a:defRPr>
                      </a:lvl4pPr>
                      <a:lvl5pPr marL="2057400" indent="-228600" defTabSz="534988" eaLnBrk="0" hangingPunct="0">
                        <a:spcBef>
                          <a:spcPct val="20000"/>
                        </a:spcBef>
                        <a:defRPr sz="1400">
                          <a:solidFill>
                            <a:schemeClr val="tx1"/>
                          </a:solidFill>
                          <a:latin typeface="Arial" panose="020B0604020202020204" pitchFamily="34" charset="0"/>
                          <a:ea typeface="MS PGothic" panose="020B0600070205080204" pitchFamily="34" charset="-128"/>
                        </a:defRPr>
                      </a:lvl5pPr>
                      <a:lvl6pPr marL="25146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l" defTabSz="534988" rtl="0" eaLnBrk="1" fontAlgn="base" latinLnBrk="0" hangingPunct="1">
                        <a:lnSpc>
                          <a:spcPct val="100000"/>
                        </a:lnSpc>
                        <a:spcBef>
                          <a:spcPct val="20000"/>
                        </a:spcBef>
                        <a:spcAft>
                          <a:spcPct val="0"/>
                        </a:spcAft>
                        <a:buClrTx/>
                        <a:buSzTx/>
                        <a:buFontTx/>
                        <a:buNone/>
                        <a:tabLst/>
                      </a:pPr>
                      <a:r>
                        <a:rPr kumimoji="0" lang="en-US" altLang="fr-FR" sz="3100" b="0" i="0" u="none" strike="noStrike" cap="none" normalizeH="0" baseline="0">
                          <a:ln>
                            <a:noFill/>
                          </a:ln>
                          <a:solidFill>
                            <a:schemeClr val="tx2"/>
                          </a:solidFill>
                          <a:effectLst/>
                          <a:latin typeface="Arial Narrow" panose="020B0604020202020204" pitchFamily="34" charset="0"/>
                          <a:ea typeface="MS PGothic" panose="020B0600070205080204" pitchFamily="34" charset="-128"/>
                        </a:rPr>
                        <a:t>Address</a:t>
                      </a:r>
                    </a:p>
                  </a:txBody>
                  <a:tcPr marL="315365" marR="315365" marT="44600" marB="445991" horzOverflow="overflow">
                    <a:lnL>
                      <a:noFill/>
                    </a:lnL>
                    <a:lnR>
                      <a:noFill/>
                    </a:lnR>
                    <a:lnT>
                      <a:noFill/>
                    </a:lnT>
                    <a:lnB>
                      <a:noFill/>
                    </a:lnB>
                    <a:lnTlToBr>
                      <a:noFill/>
                    </a:lnTlToBr>
                    <a:lnBlToTr>
                      <a:noFill/>
                    </a:lnBlToTr>
                    <a:noFill/>
                  </a:tcPr>
                </a:tc>
                <a:tc>
                  <a:txBody>
                    <a:bodyPr/>
                    <a:lstStyle>
                      <a:lvl1pPr defTabSz="534988" eaLnBrk="0" hangingPunct="0">
                        <a:spcBef>
                          <a:spcPct val="20000"/>
                        </a:spcBef>
                        <a:defRPr sz="2000">
                          <a:solidFill>
                            <a:schemeClr val="tx2"/>
                          </a:solidFill>
                          <a:latin typeface="Arial" panose="020B0604020202020204" pitchFamily="34" charset="0"/>
                          <a:ea typeface="MS PGothic" panose="020B0600070205080204" pitchFamily="34" charset="-128"/>
                        </a:defRPr>
                      </a:lvl1pPr>
                      <a:lvl2pPr marL="742950" indent="-285750" defTabSz="534988" eaLnBrk="0" hangingPunct="0">
                        <a:spcBef>
                          <a:spcPct val="20000"/>
                        </a:spcBef>
                        <a:defRPr sz="2000">
                          <a:solidFill>
                            <a:schemeClr val="tx2"/>
                          </a:solidFill>
                          <a:latin typeface="Arial" panose="020B0604020202020204" pitchFamily="34" charset="0"/>
                          <a:ea typeface="MS PGothic" panose="020B0600070205080204" pitchFamily="34" charset="-128"/>
                        </a:defRPr>
                      </a:lvl2pPr>
                      <a:lvl3pPr marL="1143000" indent="-228600" defTabSz="534988" eaLnBrk="0" hangingPunct="0">
                        <a:spcBef>
                          <a:spcPct val="20000"/>
                        </a:spcBef>
                        <a:defRPr>
                          <a:solidFill>
                            <a:schemeClr val="tx1"/>
                          </a:solidFill>
                          <a:latin typeface="Arial" panose="020B0604020202020204" pitchFamily="34" charset="0"/>
                          <a:ea typeface="MS PGothic" panose="020B0600070205080204" pitchFamily="34" charset="-128"/>
                        </a:defRPr>
                      </a:lvl3pPr>
                      <a:lvl4pPr marL="1600200" indent="-228600" defTabSz="534988" eaLnBrk="0" hangingPunct="0">
                        <a:spcBef>
                          <a:spcPct val="20000"/>
                        </a:spcBef>
                        <a:defRPr sz="1400">
                          <a:solidFill>
                            <a:schemeClr val="tx1"/>
                          </a:solidFill>
                          <a:latin typeface="Arial" panose="020B0604020202020204" pitchFamily="34" charset="0"/>
                          <a:ea typeface="MS PGothic" panose="020B0600070205080204" pitchFamily="34" charset="-128"/>
                        </a:defRPr>
                      </a:lvl4pPr>
                      <a:lvl5pPr marL="2057400" indent="-228600" defTabSz="534988" eaLnBrk="0" hangingPunct="0">
                        <a:spcBef>
                          <a:spcPct val="20000"/>
                        </a:spcBef>
                        <a:defRPr sz="1400">
                          <a:solidFill>
                            <a:schemeClr val="tx1"/>
                          </a:solidFill>
                          <a:latin typeface="Arial" panose="020B0604020202020204" pitchFamily="34" charset="0"/>
                          <a:ea typeface="MS PGothic" panose="020B0600070205080204" pitchFamily="34" charset="-128"/>
                        </a:defRPr>
                      </a:lvl5pPr>
                      <a:lvl6pPr marL="25146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defTabSz="534988" eaLnBrk="0" fontAlgn="base" hangingPunct="0">
                        <a:spcBef>
                          <a:spcPct val="20000"/>
                        </a:spcBef>
                        <a:spcAft>
                          <a:spcPct val="0"/>
                        </a:spcAft>
                        <a:defRPr sz="1400">
                          <a:solidFill>
                            <a:schemeClr val="tx1"/>
                          </a:solidFill>
                          <a:latin typeface="Arial" panose="020B0604020202020204" pitchFamily="34" charset="0"/>
                          <a:ea typeface="MS PGothic" panose="020B0600070205080204" pitchFamily="34" charset="-128"/>
                        </a:defRPr>
                      </a:lvl9pPr>
                    </a:lstStyle>
                    <a:p>
                      <a:pPr marL="0" marR="0" lvl="0" indent="0" algn="l" defTabSz="534988" rtl="0" eaLnBrk="1" fontAlgn="base" latinLnBrk="0" hangingPunct="1">
                        <a:lnSpc>
                          <a:spcPct val="100000"/>
                        </a:lnSpc>
                        <a:spcBef>
                          <a:spcPct val="20000"/>
                        </a:spcBef>
                        <a:spcAft>
                          <a:spcPct val="0"/>
                        </a:spcAft>
                        <a:buClrTx/>
                        <a:buSzTx/>
                        <a:buFontTx/>
                        <a:buNone/>
                        <a:tabLst/>
                      </a:pPr>
                      <a:r>
                        <a:rPr kumimoji="0" lang="en-US" altLang="fr-FR" sz="3100" b="0" i="0" u="none" strike="noStrike" cap="none" normalizeH="0" baseline="0">
                          <a:ln>
                            <a:noFill/>
                          </a:ln>
                          <a:solidFill>
                            <a:schemeClr val="tx2"/>
                          </a:solidFill>
                          <a:effectLst/>
                          <a:latin typeface="Arial Narrow" panose="020B0604020202020204" pitchFamily="34" charset="0"/>
                          <a:ea typeface="MS PGothic" panose="020B0600070205080204" pitchFamily="34" charset="-128"/>
                        </a:rPr>
                        <a:t>Tel: +1 066 - 666666</a:t>
                      </a:r>
                    </a:p>
                    <a:p>
                      <a:pPr marL="0" marR="0" lvl="0" indent="0" algn="l" defTabSz="534988" rtl="0" eaLnBrk="1" fontAlgn="base" latinLnBrk="0" hangingPunct="1">
                        <a:lnSpc>
                          <a:spcPct val="100000"/>
                        </a:lnSpc>
                        <a:spcBef>
                          <a:spcPct val="20000"/>
                        </a:spcBef>
                        <a:spcAft>
                          <a:spcPct val="0"/>
                        </a:spcAft>
                        <a:buClrTx/>
                        <a:buSzTx/>
                        <a:buFontTx/>
                        <a:buNone/>
                        <a:tabLst/>
                      </a:pPr>
                      <a:r>
                        <a:rPr kumimoji="0" lang="en-US" altLang="fr-FR" sz="3100" b="0" i="0" u="none" strike="noStrike" cap="none" normalizeH="0" baseline="0">
                          <a:ln>
                            <a:noFill/>
                          </a:ln>
                          <a:solidFill>
                            <a:schemeClr val="tx2"/>
                          </a:solidFill>
                          <a:effectLst/>
                          <a:latin typeface="Arial Narrow" panose="020B0604020202020204" pitchFamily="34" charset="0"/>
                          <a:ea typeface="MS PGothic" panose="020B0600070205080204" pitchFamily="34" charset="-128"/>
                        </a:rPr>
                        <a:t>Fax: +1 066 - 777777</a:t>
                      </a:r>
                    </a:p>
                    <a:p>
                      <a:pPr marL="0" marR="0" lvl="0" indent="0" algn="l" defTabSz="534988" rtl="0" eaLnBrk="1" fontAlgn="base" latinLnBrk="0" hangingPunct="1">
                        <a:lnSpc>
                          <a:spcPct val="100000"/>
                        </a:lnSpc>
                        <a:spcBef>
                          <a:spcPct val="20000"/>
                        </a:spcBef>
                        <a:spcAft>
                          <a:spcPct val="0"/>
                        </a:spcAft>
                        <a:buClrTx/>
                        <a:buSzTx/>
                        <a:buFontTx/>
                        <a:buNone/>
                        <a:tabLst/>
                      </a:pPr>
                      <a:r>
                        <a:rPr kumimoji="0" lang="en-US" altLang="fr-FR" sz="3100" b="0" i="0" u="none" strike="noStrike" cap="none" normalizeH="0" baseline="0">
                          <a:ln>
                            <a:noFill/>
                          </a:ln>
                          <a:solidFill>
                            <a:schemeClr val="tx2"/>
                          </a:solidFill>
                          <a:effectLst/>
                          <a:latin typeface="Arial Narrow" panose="020B0604020202020204" pitchFamily="34" charset="0"/>
                          <a:ea typeface="MS PGothic" panose="020B0600070205080204" pitchFamily="34" charset="-128"/>
                        </a:rPr>
                        <a:t>Email: </a:t>
                      </a:r>
                      <a:r>
                        <a:rPr kumimoji="0" lang="en-US" altLang="fr-FR" sz="3100" b="0" i="0" u="none" strike="noStrike" cap="none" normalizeH="0" baseline="0">
                          <a:ln>
                            <a:noFill/>
                          </a:ln>
                          <a:solidFill>
                            <a:schemeClr val="tx2"/>
                          </a:solidFill>
                          <a:effectLst/>
                          <a:latin typeface="Arial Narrow" panose="020B0604020202020204" pitchFamily="34" charset="0"/>
                          <a:ea typeface="MS PGothic" panose="020B0600070205080204" pitchFamily="34" charset="-128"/>
                          <a:hlinkClick r:id="rId10"/>
                        </a:rPr>
                        <a:t>author@address.org</a:t>
                      </a:r>
                      <a:endParaRPr kumimoji="0" lang="en-US" altLang="fr-FR" sz="3100" b="0" i="0" u="none" strike="noStrike" cap="none" normalizeH="0" baseline="0">
                        <a:ln>
                          <a:noFill/>
                        </a:ln>
                        <a:solidFill>
                          <a:schemeClr val="tx2"/>
                        </a:solidFill>
                        <a:effectLst/>
                        <a:latin typeface="Arial Narrow" panose="020B0604020202020204" pitchFamily="34" charset="0"/>
                        <a:ea typeface="MS PGothic" panose="020B0600070205080204" pitchFamily="34" charset="-128"/>
                      </a:endParaRPr>
                    </a:p>
                    <a:p>
                      <a:pPr marL="0" marR="0" lvl="0" indent="0" algn="l" defTabSz="534988" rtl="0" eaLnBrk="1" fontAlgn="base" latinLnBrk="0" hangingPunct="1">
                        <a:lnSpc>
                          <a:spcPct val="100000"/>
                        </a:lnSpc>
                        <a:spcBef>
                          <a:spcPct val="20000"/>
                        </a:spcBef>
                        <a:spcAft>
                          <a:spcPct val="0"/>
                        </a:spcAft>
                        <a:buClrTx/>
                        <a:buSzTx/>
                        <a:buFontTx/>
                        <a:buNone/>
                        <a:tabLst/>
                      </a:pPr>
                      <a:r>
                        <a:rPr kumimoji="0" lang="en-US" altLang="fr-FR" sz="3100" b="0" i="0" u="none" strike="noStrike" cap="none" normalizeH="0" baseline="0">
                          <a:ln>
                            <a:noFill/>
                          </a:ln>
                          <a:solidFill>
                            <a:schemeClr val="tx2"/>
                          </a:solidFill>
                          <a:effectLst/>
                          <a:latin typeface="Arial Narrow" panose="020B0604020202020204" pitchFamily="34" charset="0"/>
                          <a:ea typeface="MS PGothic" panose="020B0600070205080204" pitchFamily="34" charset="-128"/>
                        </a:rPr>
                        <a:t>Web: www.yourwebsite.org</a:t>
                      </a:r>
                    </a:p>
                  </a:txBody>
                  <a:tcPr marL="315365" marR="315365" marT="44600" marB="44599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184" name="Text Box 474">
            <a:extLst>
              <a:ext uri="{FF2B5EF4-FFF2-40B4-BE49-F238E27FC236}">
                <a16:creationId xmlns:a16="http://schemas.microsoft.com/office/drawing/2014/main" id="{31549B89-FF3A-DE05-A083-A462FA2BD3F7}"/>
              </a:ext>
            </a:extLst>
          </p:cNvPr>
          <p:cNvSpPr txBox="1">
            <a:spLocks noChangeArrowheads="1"/>
          </p:cNvSpPr>
          <p:nvPr/>
        </p:nvSpPr>
        <p:spPr bwMode="auto">
          <a:xfrm>
            <a:off x="646113" y="18726150"/>
            <a:ext cx="9321800" cy="875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4995" tIns="374995" rIns="374995" bIns="374995">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fr-FR" sz="2600">
                <a:latin typeface="Arial Narrow" panose="020B0604020202020204" pitchFamily="34" charset="0"/>
              </a:rPr>
              <a:t>To start using this template you first need to delete most of the contents of this page. Keep the poster title and one of the blue section headers.</a:t>
            </a:r>
            <a:br>
              <a:rPr lang="en-US" altLang="fr-FR" sz="2600">
                <a:latin typeface="Arial Narrow" panose="020B0604020202020204" pitchFamily="34" charset="0"/>
              </a:rPr>
            </a:br>
            <a:br>
              <a:rPr lang="en-US" altLang="fr-FR" sz="2600">
                <a:latin typeface="Arial Narrow" panose="020B0604020202020204" pitchFamily="34" charset="0"/>
              </a:rPr>
            </a:br>
            <a:r>
              <a:rPr lang="en-US" altLang="fr-FR" sz="2600">
                <a:latin typeface="Arial Narrow" panose="020B0604020202020204" pitchFamily="34" charset="0"/>
              </a:rPr>
              <a:t>The cleared template should now look like in Figure 1. </a:t>
            </a:r>
            <a:br>
              <a:rPr lang="en-US" altLang="fr-FR" sz="2600">
                <a:latin typeface="Arial Narrow" panose="020B0604020202020204" pitchFamily="34" charset="0"/>
              </a:rPr>
            </a:br>
            <a:r>
              <a:rPr lang="en-US" altLang="fr-FR" sz="2600">
                <a:latin typeface="Arial Narrow" panose="020B0604020202020204" pitchFamily="34" charset="0"/>
              </a:rPr>
              <a:t>After you decide how many sections you need for your poster (Introduction, Methods, Results, References, etc.), use the </a:t>
            </a:r>
            <a:r>
              <a:rPr lang="ja-JP" altLang="en-US" sz="2600">
                <a:latin typeface="Arial Narrow" panose="020B0604020202020204" pitchFamily="34" charset="0"/>
              </a:rPr>
              <a:t>“</a:t>
            </a:r>
            <a:r>
              <a:rPr lang="en-US" altLang="ja-JP" sz="2600">
                <a:latin typeface="Arial Narrow" panose="020B0604020202020204" pitchFamily="34" charset="0"/>
              </a:rPr>
              <a:t>copy</a:t>
            </a:r>
            <a:r>
              <a:rPr lang="ja-JP" altLang="en-US" sz="2600">
                <a:latin typeface="Arial Narrow" panose="020B0604020202020204" pitchFamily="34" charset="0"/>
              </a:rPr>
              <a:t>”</a:t>
            </a:r>
            <a:r>
              <a:rPr lang="en-US" altLang="ja-JP" sz="2600">
                <a:latin typeface="Arial Narrow" panose="020B0604020202020204" pitchFamily="34" charset="0"/>
              </a:rPr>
              <a:t> and </a:t>
            </a:r>
            <a:r>
              <a:rPr lang="ja-JP" altLang="en-US" sz="2600">
                <a:latin typeface="Arial Narrow" panose="020B0604020202020204" pitchFamily="34" charset="0"/>
              </a:rPr>
              <a:t>“</a:t>
            </a:r>
            <a:r>
              <a:rPr lang="en-US" altLang="ja-JP" sz="2600">
                <a:latin typeface="Arial Narrow" panose="020B0604020202020204" pitchFamily="34" charset="0"/>
              </a:rPr>
              <a:t>paste</a:t>
            </a:r>
            <a:r>
              <a:rPr lang="ja-JP" altLang="en-US" sz="2600">
                <a:latin typeface="Arial Narrow" panose="020B0604020202020204" pitchFamily="34" charset="0"/>
              </a:rPr>
              <a:t>”</a:t>
            </a:r>
            <a:r>
              <a:rPr lang="en-US" altLang="ja-JP" sz="2600">
                <a:latin typeface="Arial Narrow" panose="020B0604020202020204" pitchFamily="34" charset="0"/>
              </a:rPr>
              <a:t> commands to create as many copies of the blue section headers as needed.</a:t>
            </a:r>
            <a:br>
              <a:rPr lang="en-US" altLang="ja-JP" sz="2600">
                <a:latin typeface="Arial Narrow" panose="020B0604020202020204" pitchFamily="34" charset="0"/>
              </a:rPr>
            </a:br>
            <a:br>
              <a:rPr lang="en-US" altLang="ja-JP" sz="2600">
                <a:latin typeface="Arial Narrow" panose="020B0604020202020204" pitchFamily="34" charset="0"/>
              </a:rPr>
            </a:br>
            <a:r>
              <a:rPr lang="en-US" altLang="ja-JP" sz="2600">
                <a:latin typeface="Arial Narrow" panose="020B0604020202020204" pitchFamily="34" charset="0"/>
              </a:rPr>
              <a:t>Move the header copies roughly to where you think they need to be on the poster, so you can get a better idea of the overall poster layout. This will help you organize your content. See Figure 2. </a:t>
            </a:r>
            <a:br>
              <a:rPr lang="en-US" altLang="ja-JP" sz="2600">
                <a:latin typeface="Arial Narrow" panose="020B0604020202020204" pitchFamily="34" charset="0"/>
              </a:rPr>
            </a:br>
            <a:br>
              <a:rPr lang="en-US" altLang="ja-JP" sz="2600">
                <a:latin typeface="Arial Narrow" panose="020B0604020202020204" pitchFamily="34" charset="0"/>
              </a:rPr>
            </a:br>
            <a:r>
              <a:rPr lang="en-US" altLang="ja-JP" sz="2600">
                <a:latin typeface="Arial Narrow" panose="020B0604020202020204" pitchFamily="34" charset="0"/>
              </a:rPr>
              <a:t>You can now start adding your text. </a:t>
            </a:r>
            <a:br>
              <a:rPr lang="en-US" altLang="ja-JP" sz="2600">
                <a:latin typeface="Arial Narrow" panose="020B0604020202020204" pitchFamily="34" charset="0"/>
              </a:rPr>
            </a:br>
            <a:r>
              <a:rPr lang="en-US" altLang="ja-JP" sz="2600">
                <a:latin typeface="Arial Narrow" panose="020B0604020202020204" pitchFamily="34" charset="0"/>
              </a:rPr>
              <a:t>To add text use the </a:t>
            </a:r>
            <a:r>
              <a:rPr lang="en-US" altLang="ja-JP" sz="2600" b="1">
                <a:latin typeface="Arial Narrow" panose="020B0604020202020204" pitchFamily="34" charset="0"/>
              </a:rPr>
              <a:t>text</a:t>
            </a:r>
            <a:r>
              <a:rPr lang="en-US" altLang="ja-JP" sz="2600">
                <a:latin typeface="Arial Narrow" panose="020B0604020202020204" pitchFamily="34" charset="0"/>
              </a:rPr>
              <a:t> tool to draw a text box starting from the left edge of a column to the right edge and start typing in your text. You can also paste the text you may have already copied from another source. See Figure 3.</a:t>
            </a:r>
            <a:br>
              <a:rPr lang="en-US" altLang="ja-JP" sz="2600">
                <a:latin typeface="Arial Narrow" panose="020B0604020202020204" pitchFamily="34" charset="0"/>
              </a:rPr>
            </a:br>
            <a:r>
              <a:rPr lang="en-US" altLang="ja-JP" sz="2600">
                <a:latin typeface="Arial Narrow" panose="020B0604020202020204" pitchFamily="34" charset="0"/>
              </a:rPr>
              <a:t> </a:t>
            </a:r>
            <a:br>
              <a:rPr lang="en-US" altLang="ja-JP" sz="2600">
                <a:latin typeface="Arial Narrow" panose="020B0604020202020204" pitchFamily="34" charset="0"/>
              </a:rPr>
            </a:br>
            <a:r>
              <a:rPr lang="en-US" altLang="ja-JP" sz="2600">
                <a:latin typeface="Arial Narrow" panose="020B0604020202020204" pitchFamily="34" charset="0"/>
              </a:rPr>
              <a:t>Repeat the process throughout the poster as needed. </a:t>
            </a:r>
            <a:endParaRPr lang="en-US" altLang="fr-FR" sz="2600">
              <a:latin typeface="Arial Narrow" panose="020B0604020202020204" pitchFamily="34" charset="0"/>
            </a:endParaRPr>
          </a:p>
        </p:txBody>
      </p:sp>
      <p:grpSp>
        <p:nvGrpSpPr>
          <p:cNvPr id="5185" name="Group 2">
            <a:extLst>
              <a:ext uri="{FF2B5EF4-FFF2-40B4-BE49-F238E27FC236}">
                <a16:creationId xmlns:a16="http://schemas.microsoft.com/office/drawing/2014/main" id="{C78E7421-A024-5C84-6E79-18B495716225}"/>
              </a:ext>
            </a:extLst>
          </p:cNvPr>
          <p:cNvGrpSpPr>
            <a:grpSpLocks/>
          </p:cNvGrpSpPr>
          <p:nvPr/>
        </p:nvGrpSpPr>
        <p:grpSpPr bwMode="auto">
          <a:xfrm>
            <a:off x="10899775" y="25522238"/>
            <a:ext cx="8369300" cy="2468562"/>
            <a:chOff x="10899088" y="25522828"/>
            <a:chExt cx="8370676" cy="2468232"/>
          </a:xfrm>
        </p:grpSpPr>
        <p:sp>
          <p:nvSpPr>
            <p:cNvPr id="5206" name="Text Box 513">
              <a:extLst>
                <a:ext uri="{FF2B5EF4-FFF2-40B4-BE49-F238E27FC236}">
                  <a16:creationId xmlns:a16="http://schemas.microsoft.com/office/drawing/2014/main" id="{01B9DFDD-0895-4592-9544-FB3182289BE0}"/>
                </a:ext>
              </a:extLst>
            </p:cNvPr>
            <p:cNvSpPr txBox="1">
              <a:spLocks noChangeArrowheads="1"/>
            </p:cNvSpPr>
            <p:nvPr/>
          </p:nvSpPr>
          <p:spPr bwMode="auto">
            <a:xfrm>
              <a:off x="10899088" y="27546619"/>
              <a:ext cx="1536953" cy="444441"/>
            </a:xfrm>
            <a:prstGeom prst="rect">
              <a:avLst/>
            </a:prstGeom>
            <a:noFill/>
            <a:ln>
              <a:noFill/>
            </a:ln>
          </p:spPr>
          <p:txBody>
            <a:bodyPr lIns="74999" tIns="37500" rIns="74999" bIns="37500">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en-US" altLang="fr-FR" dirty="0">
                  <a:solidFill>
                    <a:schemeClr val="accent4"/>
                  </a:solidFill>
                  <a:latin typeface="Arial Narrow" panose="020B0606020202030204" pitchFamily="34" charset="0"/>
                </a:rPr>
                <a:t>(Figure 6)</a:t>
              </a:r>
            </a:p>
          </p:txBody>
        </p:sp>
        <p:pic>
          <p:nvPicPr>
            <p:cNvPr id="5200" name="Picture 1">
              <a:extLst>
                <a:ext uri="{FF2B5EF4-FFF2-40B4-BE49-F238E27FC236}">
                  <a16:creationId xmlns:a16="http://schemas.microsoft.com/office/drawing/2014/main" id="{E3B49711-9AA1-6ABF-178E-FBF9C34D3D10}"/>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899088" y="25522828"/>
              <a:ext cx="8370676" cy="18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86" name="Picture 6">
            <a:extLst>
              <a:ext uri="{FF2B5EF4-FFF2-40B4-BE49-F238E27FC236}">
                <a16:creationId xmlns:a16="http://schemas.microsoft.com/office/drawing/2014/main" id="{C303C0A3-B713-6B69-D5AA-341CC7BCDA18}"/>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0899775" y="31664275"/>
            <a:ext cx="247015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7" name="Picture 7">
            <a:extLst>
              <a:ext uri="{FF2B5EF4-FFF2-40B4-BE49-F238E27FC236}">
                <a16:creationId xmlns:a16="http://schemas.microsoft.com/office/drawing/2014/main" id="{AE79792B-EA47-AE53-A2C0-96F6F6161F0D}"/>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3781088" y="31664275"/>
            <a:ext cx="247015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8" name="Picture 8">
            <a:extLst>
              <a:ext uri="{FF2B5EF4-FFF2-40B4-BE49-F238E27FC236}">
                <a16:creationId xmlns:a16="http://schemas.microsoft.com/office/drawing/2014/main" id="{9C24DCA0-D3AF-7A98-58F1-322F17F87C60}"/>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6798925" y="31676975"/>
            <a:ext cx="2470150"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89" name="Chart 11">
            <a:extLst>
              <a:ext uri="{FF2B5EF4-FFF2-40B4-BE49-F238E27FC236}">
                <a16:creationId xmlns:a16="http://schemas.microsoft.com/office/drawing/2014/main" id="{2235797B-D067-DE7A-FB6A-1A494EF6DBAB}"/>
              </a:ext>
            </a:extLst>
          </p:cNvPr>
          <p:cNvGraphicFramePr>
            <a:graphicFrameLocks/>
          </p:cNvGraphicFramePr>
          <p:nvPr/>
        </p:nvGraphicFramePr>
        <p:xfrm>
          <a:off x="22244050" y="14177963"/>
          <a:ext cx="5229225" cy="3387725"/>
        </p:xfrm>
        <a:graphic>
          <a:graphicData uri="http://schemas.openxmlformats.org/presentationml/2006/ole">
            <mc:AlternateContent xmlns:mc="http://schemas.openxmlformats.org/markup-compatibility/2006">
              <mc:Choice xmlns:v="urn:schemas-microsoft-com:vml" Requires="v">
                <p:oleObj r:id="rId15" imgW="5448300" imgH="3530600" progId="Excel.Chart.8">
                  <p:embed/>
                </p:oleObj>
              </mc:Choice>
              <mc:Fallback>
                <p:oleObj r:id="rId15" imgW="5448300" imgH="3530600" progId="Excel.Chart.8">
                  <p:embed/>
                  <p:pic>
                    <p:nvPicPr>
                      <p:cNvPr id="0" name="Chart 11"/>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244050" y="14177963"/>
                        <a:ext cx="5229225"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190" name="Picture 126">
            <a:extLst>
              <a:ext uri="{FF2B5EF4-FFF2-40B4-BE49-F238E27FC236}">
                <a16:creationId xmlns:a16="http://schemas.microsoft.com/office/drawing/2014/main" id="{02D04E1D-725A-2436-F89A-7707BD07332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899775" y="10109200"/>
            <a:ext cx="83693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1" name="Picture 2">
            <a:extLst>
              <a:ext uri="{FF2B5EF4-FFF2-40B4-BE49-F238E27FC236}">
                <a16:creationId xmlns:a16="http://schemas.microsoft.com/office/drawing/2014/main" id="{5391A7FA-97F5-15F0-F6FE-0B22C794904F}"/>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312863" y="27663775"/>
            <a:ext cx="2201862" cy="3114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92" name="Picture 1">
            <a:extLst>
              <a:ext uri="{FF2B5EF4-FFF2-40B4-BE49-F238E27FC236}">
                <a16:creationId xmlns:a16="http://schemas.microsoft.com/office/drawing/2014/main" id="{6BFC659B-7939-C9E2-2EFC-176D0A132A54}"/>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135438" y="27663775"/>
            <a:ext cx="2201862" cy="3114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descr="Graphical user interface, text&#10;&#10;Description automatically generated with medium confidence">
            <a:extLst>
              <a:ext uri="{FF2B5EF4-FFF2-40B4-BE49-F238E27FC236}">
                <a16:creationId xmlns:a16="http://schemas.microsoft.com/office/drawing/2014/main" id="{4D5A3468-5C1F-4FEC-9721-3A5CA9780C59}"/>
              </a:ext>
            </a:extLst>
          </p:cNvPr>
          <p:cNvPicPr>
            <a:picLocks noChangeAspect="1"/>
          </p:cNvPicPr>
          <p:nvPr/>
        </p:nvPicPr>
        <p:blipFill rotWithShape="1">
          <a:blip r:embed="rId19"/>
          <a:srcRect l="1599" r="12872" b="87480"/>
          <a:stretch/>
        </p:blipFill>
        <p:spPr>
          <a:xfrm>
            <a:off x="7894609" y="1051899"/>
            <a:ext cx="14485994" cy="21201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a:extLst>
              <a:ext uri="{FF2B5EF4-FFF2-40B4-BE49-F238E27FC236}">
                <a16:creationId xmlns:a16="http://schemas.microsoft.com/office/drawing/2014/main" id="{A113CEBA-6319-4CD5-8C93-5654BADBB7F8}"/>
              </a:ext>
            </a:extLst>
          </p:cNvPr>
          <p:cNvSpPr txBox="1"/>
          <p:nvPr/>
        </p:nvSpPr>
        <p:spPr>
          <a:xfrm>
            <a:off x="10717213" y="-50800"/>
            <a:ext cx="9145587" cy="1016000"/>
          </a:xfrm>
          <a:prstGeom prst="rect">
            <a:avLst/>
          </a:prstGeom>
          <a:noFill/>
        </p:spPr>
        <p:txBody>
          <a:bodyPr>
            <a:spAutoFit/>
          </a:bodyPr>
          <a:lstStyle/>
          <a:p>
            <a:pPr algn="ctr">
              <a:defRPr/>
            </a:pPr>
            <a:r>
              <a:rPr lang="ms-MY" sz="6000" dirty="0">
                <a:solidFill>
                  <a:schemeClr val="bg1"/>
                </a:solidFill>
                <a:effectLst>
                  <a:outerShdw blurRad="38100" dist="38100" dir="2700000" algn="tl">
                    <a:srgbClr val="000000">
                      <a:alpha val="43137"/>
                    </a:srgbClr>
                  </a:outerShdw>
                </a:effectLst>
                <a:latin typeface="+mj-lt"/>
              </a:rPr>
              <a:t>IIUM TAKRIM 2024</a:t>
            </a:r>
          </a:p>
        </p:txBody>
      </p:sp>
      <p:sp>
        <p:nvSpPr>
          <p:cNvPr id="8" name="Text Box 513">
            <a:extLst>
              <a:ext uri="{FF2B5EF4-FFF2-40B4-BE49-F238E27FC236}">
                <a16:creationId xmlns:a16="http://schemas.microsoft.com/office/drawing/2014/main" id="{4F816EEA-37D0-4A7C-8A89-F1B492F0002B}"/>
              </a:ext>
            </a:extLst>
          </p:cNvPr>
          <p:cNvSpPr txBox="1">
            <a:spLocks noChangeArrowheads="1"/>
          </p:cNvSpPr>
          <p:nvPr/>
        </p:nvSpPr>
        <p:spPr bwMode="auto">
          <a:xfrm>
            <a:off x="1327150" y="30937200"/>
            <a:ext cx="1538288" cy="446088"/>
          </a:xfrm>
          <a:prstGeom prst="rect">
            <a:avLst/>
          </a:prstGeom>
          <a:noFill/>
          <a:ln>
            <a:noFill/>
          </a:ln>
        </p:spPr>
        <p:txBody>
          <a:bodyPr lIns="74999" tIns="37500" rIns="74999" bIns="37500">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en-US" altLang="fr-FR" dirty="0">
                <a:solidFill>
                  <a:schemeClr val="accent4"/>
                </a:solidFill>
                <a:latin typeface="Arial Narrow" panose="020B0606020202030204" pitchFamily="34" charset="0"/>
              </a:rPr>
              <a:t>(Figure 1)</a:t>
            </a:r>
          </a:p>
        </p:txBody>
      </p:sp>
      <p:sp>
        <p:nvSpPr>
          <p:cNvPr id="9" name="Text Box 513">
            <a:extLst>
              <a:ext uri="{FF2B5EF4-FFF2-40B4-BE49-F238E27FC236}">
                <a16:creationId xmlns:a16="http://schemas.microsoft.com/office/drawing/2014/main" id="{F87F7CD9-043F-4ADE-88A9-B92280C7EB5E}"/>
              </a:ext>
            </a:extLst>
          </p:cNvPr>
          <p:cNvSpPr txBox="1">
            <a:spLocks noChangeArrowheads="1"/>
          </p:cNvSpPr>
          <p:nvPr/>
        </p:nvSpPr>
        <p:spPr bwMode="auto">
          <a:xfrm>
            <a:off x="4352925" y="31007050"/>
            <a:ext cx="1538288" cy="446088"/>
          </a:xfrm>
          <a:prstGeom prst="rect">
            <a:avLst/>
          </a:prstGeom>
          <a:noFill/>
          <a:ln>
            <a:noFill/>
          </a:ln>
        </p:spPr>
        <p:txBody>
          <a:bodyPr lIns="74999" tIns="37500" rIns="74999" bIns="37500">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en-US" altLang="fr-FR" dirty="0">
                <a:solidFill>
                  <a:schemeClr val="accent4"/>
                </a:solidFill>
                <a:latin typeface="Arial Narrow" panose="020B0606020202030204" pitchFamily="34" charset="0"/>
              </a:rPr>
              <a:t>(Figure 2)</a:t>
            </a:r>
          </a:p>
        </p:txBody>
      </p:sp>
      <p:sp>
        <p:nvSpPr>
          <p:cNvPr id="10" name="Text Box 513">
            <a:extLst>
              <a:ext uri="{FF2B5EF4-FFF2-40B4-BE49-F238E27FC236}">
                <a16:creationId xmlns:a16="http://schemas.microsoft.com/office/drawing/2014/main" id="{25483D47-2DD8-4D82-AB33-42FEBACFA280}"/>
              </a:ext>
            </a:extLst>
          </p:cNvPr>
          <p:cNvSpPr txBox="1">
            <a:spLocks noChangeArrowheads="1"/>
          </p:cNvSpPr>
          <p:nvPr/>
        </p:nvSpPr>
        <p:spPr bwMode="auto">
          <a:xfrm>
            <a:off x="7275513" y="30524450"/>
            <a:ext cx="1538287" cy="446088"/>
          </a:xfrm>
          <a:prstGeom prst="rect">
            <a:avLst/>
          </a:prstGeom>
          <a:noFill/>
          <a:ln>
            <a:noFill/>
          </a:ln>
        </p:spPr>
        <p:txBody>
          <a:bodyPr lIns="74999" tIns="37500" rIns="74999" bIns="37500">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en-US" altLang="fr-FR" dirty="0">
                <a:solidFill>
                  <a:schemeClr val="accent4"/>
                </a:solidFill>
                <a:latin typeface="Arial Narrow" panose="020B0606020202030204" pitchFamily="34" charset="0"/>
              </a:rPr>
              <a:t>(Figure 3)</a:t>
            </a:r>
          </a:p>
        </p:txBody>
      </p:sp>
      <p:sp>
        <p:nvSpPr>
          <p:cNvPr id="12" name="Text Box 513">
            <a:extLst>
              <a:ext uri="{FF2B5EF4-FFF2-40B4-BE49-F238E27FC236}">
                <a16:creationId xmlns:a16="http://schemas.microsoft.com/office/drawing/2014/main" id="{57FEFB30-AFB3-4E3E-92C4-A9CF2353AC3F}"/>
              </a:ext>
            </a:extLst>
          </p:cNvPr>
          <p:cNvSpPr txBox="1">
            <a:spLocks noChangeArrowheads="1"/>
          </p:cNvSpPr>
          <p:nvPr/>
        </p:nvSpPr>
        <p:spPr bwMode="auto">
          <a:xfrm>
            <a:off x="10899775" y="12222163"/>
            <a:ext cx="1536700" cy="444500"/>
          </a:xfrm>
          <a:prstGeom prst="rect">
            <a:avLst/>
          </a:prstGeom>
          <a:noFill/>
          <a:ln>
            <a:noFill/>
          </a:ln>
        </p:spPr>
        <p:txBody>
          <a:bodyPr lIns="74999" tIns="37500" rIns="74999" bIns="37500">
            <a:spAutoFit/>
          </a:bodyPr>
          <a:lstStyle>
            <a:lvl1pPr defTabSz="3600450">
              <a:spcBef>
                <a:spcPct val="20000"/>
              </a:spcBef>
              <a:buChar char="•"/>
              <a:defRPr sz="2400">
                <a:solidFill>
                  <a:schemeClr val="tx2"/>
                </a:solidFill>
                <a:latin typeface="Arial" panose="020B0604020202020204" pitchFamily="34" charset="0"/>
                <a:ea typeface="MS PGothic" panose="020B0600070205080204" pitchFamily="34" charset="-128"/>
              </a:defRPr>
            </a:lvl1pPr>
            <a:lvl2pPr marL="742950" indent="-285750" defTabSz="3600450">
              <a:spcBef>
                <a:spcPct val="20000"/>
              </a:spcBef>
              <a:buChar char="–"/>
              <a:defRPr sz="2400">
                <a:solidFill>
                  <a:schemeClr val="tx2"/>
                </a:solidFill>
                <a:latin typeface="Arial" panose="020B0604020202020204" pitchFamily="34" charset="0"/>
                <a:ea typeface="MS PGothic" panose="020B0600070205080204" pitchFamily="34" charset="-128"/>
              </a:defRPr>
            </a:lvl2pPr>
            <a:lvl3pPr marL="1143000" indent="-228600" defTabSz="360045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4pPr>
            <a:lvl5pPr marL="2057400" indent="-228600" defTabSz="360045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defTabSz="360045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en-US" altLang="fr-FR" dirty="0">
                <a:solidFill>
                  <a:schemeClr val="accent4"/>
                </a:solidFill>
                <a:latin typeface="Arial Narrow" panose="020B0606020202030204" pitchFamily="34" charset="0"/>
              </a:rPr>
              <a:t>(Figure 5)</a:t>
            </a:r>
          </a:p>
        </p:txBody>
      </p:sp>
    </p:spTree>
  </p:cSld>
  <p:clrMapOvr>
    <a:masterClrMapping/>
  </p:clrMapOvr>
</p:sld>
</file>

<file path=ppt/theme/theme1.xml><?xml version="1.0" encoding="utf-8"?>
<a:theme xmlns:a="http://schemas.openxmlformats.org/drawingml/2006/main" name="Custom Design">
  <a:themeElements>
    <a:clrScheme name="Personnalisée 3">
      <a:dk1>
        <a:srgbClr val="365794"/>
      </a:dk1>
      <a:lt1>
        <a:srgbClr val="FFFFFF"/>
      </a:lt1>
      <a:dk2>
        <a:srgbClr val="000000"/>
      </a:dk2>
      <a:lt2>
        <a:srgbClr val="F4F1E9"/>
      </a:lt2>
      <a:accent1>
        <a:srgbClr val="D7D7D7"/>
      </a:accent1>
      <a:accent2>
        <a:srgbClr val="0D5667"/>
      </a:accent2>
      <a:accent3>
        <a:srgbClr val="14819B"/>
      </a:accent3>
      <a:accent4>
        <a:srgbClr val="000000"/>
      </a:accent4>
      <a:accent5>
        <a:srgbClr val="CEF0F8"/>
      </a:accent5>
      <a:accent6>
        <a:srgbClr val="BF9000"/>
      </a:accent6>
      <a:hlink>
        <a:srgbClr val="6CD3EB"/>
      </a:hlink>
      <a:folHlink>
        <a:srgbClr val="FFC0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Default">
      <a:dk1>
        <a:srgbClr val="1BADCF"/>
      </a:dk1>
      <a:lt1>
        <a:srgbClr val="FFFFFF"/>
      </a:lt1>
      <a:dk2>
        <a:srgbClr val="000000"/>
      </a:dk2>
      <a:lt2>
        <a:srgbClr val="F4F1E9"/>
      </a:lt2>
      <a:accent1>
        <a:srgbClr val="D7D7D7"/>
      </a:accent1>
      <a:accent2>
        <a:srgbClr val="003466"/>
      </a:accent2>
      <a:accent3>
        <a:srgbClr val="D2D9E1"/>
      </a:accent3>
      <a:accent4>
        <a:srgbClr val="000000"/>
      </a:accent4>
      <a:accent5>
        <a:srgbClr val="CEF0F8"/>
      </a:accent5>
      <a:accent6>
        <a:srgbClr val="002E5C"/>
      </a:accent6>
      <a:hlink>
        <a:srgbClr val="6CD3EB"/>
      </a:hlink>
      <a:folHlink>
        <a:srgbClr val="FFC000"/>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lnDef>
  </a:objectDefaults>
  <a:extraClrSchemeLst>
    <a:extraClrScheme>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1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Default">
      <a:dk1>
        <a:srgbClr val="1BADCF"/>
      </a:dk1>
      <a:lt1>
        <a:srgbClr val="FFFFFF"/>
      </a:lt1>
      <a:dk2>
        <a:srgbClr val="000000"/>
      </a:dk2>
      <a:lt2>
        <a:srgbClr val="F4F1E9"/>
      </a:lt2>
      <a:accent1>
        <a:srgbClr val="D7D7D7"/>
      </a:accent1>
      <a:accent2>
        <a:srgbClr val="003466"/>
      </a:accent2>
      <a:accent3>
        <a:srgbClr val="D2D9E1"/>
      </a:accent3>
      <a:accent4>
        <a:srgbClr val="000000"/>
      </a:accent4>
      <a:accent5>
        <a:srgbClr val="CEF0F8"/>
      </a:accent5>
      <a:accent6>
        <a:srgbClr val="002E5C"/>
      </a:accent6>
      <a:hlink>
        <a:srgbClr val="6CD3EB"/>
      </a:hlink>
      <a:folHlink>
        <a:srgbClr val="FFC000"/>
      </a:folHlink>
    </a:clrScheme>
    <a:fontScheme name="2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lnDef>
  </a:objectDefaults>
  <a:extraClrSchemeLst>
    <a:extraClrScheme>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2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19067</TotalTime>
  <Words>893</Words>
  <Application>Microsoft Macintosh PowerPoint</Application>
  <PresentationFormat>Custom</PresentationFormat>
  <Paragraphs>58</Paragraphs>
  <Slides>1</Slides>
  <Notes>1</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2</vt:i4>
      </vt:variant>
      <vt:variant>
        <vt:lpstr>Slide Titles</vt:lpstr>
      </vt:variant>
      <vt:variant>
        <vt:i4>1</vt:i4>
      </vt:variant>
    </vt:vector>
  </HeadingPairs>
  <TitlesOfParts>
    <vt:vector size="10" baseType="lpstr">
      <vt:lpstr>Arial Narrow</vt:lpstr>
      <vt:lpstr>MS PGothic</vt:lpstr>
      <vt:lpstr>Arial</vt:lpstr>
      <vt:lpstr>Arial Black</vt:lpstr>
      <vt:lpstr>Custom Design</vt:lpstr>
      <vt:lpstr>1_Custom Design</vt:lpstr>
      <vt:lpstr>2_Custom Design</vt:lpstr>
      <vt:lpstr>Microsoft Excel Chart</vt:lpstr>
      <vt:lpstr>Image</vt:lpstr>
      <vt:lpstr>PowerPoint Presentation</vt:lpstr>
    </vt:vector>
  </TitlesOfParts>
  <Company>www.PosterPresentations.com</Company>
  <LinksUpToDate>false</LinksUpToDate>
  <SharedDoc>false</SharedDoc>
  <HyperlinkBase>http://www.posterpresentations.com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A0 Portrait Poster Template</dc:title>
  <dc:subject>Free PowerPoint poster templates</dc:subject>
  <dc:creator>Copywrite Digital - Tralee - 066 7128671</dc:creator>
  <cp:keywords>poster presentation, poster design, poster template</cp:keywords>
  <dc:description>Non-authorized printing of this poster template by any commercial printing service other than PosterPresentations.com is strictly prohibited._x000d_
Non-profit educational printing centers are exempt._x000d_
To obtain printing authorization call:_x000d_
1.866.649.3004_x000d_
_x000d_
© 2009</dc:description>
  <cp:lastModifiedBy>MALIK ARMAN BIN MORSHIDI</cp:lastModifiedBy>
  <cp:revision>238</cp:revision>
  <cp:lastPrinted>2009-11-10T08:04:03Z</cp:lastPrinted>
  <dcterms:created xsi:type="dcterms:W3CDTF">2009-11-10T07:29:27Z</dcterms:created>
  <dcterms:modified xsi:type="dcterms:W3CDTF">2024-04-09T02:03:13Z</dcterms:modified>
  <cp:category>Powerpoint poster templates</cp:category>
</cp:coreProperties>
</file>